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9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3" r:id="rId34"/>
    <p:sldId id="294" r:id="rId35"/>
    <p:sldId id="288" r:id="rId36"/>
    <p:sldId id="289" r:id="rId37"/>
    <p:sldId id="290" r:id="rId38"/>
    <p:sldId id="291" r:id="rId39"/>
    <p:sldId id="292" r:id="rId40"/>
    <p:sldId id="295" r:id="rId41"/>
    <p:sldId id="296" r:id="rId42"/>
    <p:sldId id="297" r:id="rId43"/>
    <p:sldId id="300" r:id="rId44"/>
    <p:sldId id="301" r:id="rId45"/>
    <p:sldId id="302" r:id="rId46"/>
    <p:sldId id="303" r:id="rId47"/>
    <p:sldId id="306" r:id="rId48"/>
    <p:sldId id="305" r:id="rId49"/>
    <p:sldId id="307" r:id="rId50"/>
    <p:sldId id="298" r:id="rId5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88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0CA3D-30B6-E44D-5092-72C9F0D8D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4CE4E0B-DF31-0FE7-97D1-A48FBC93B9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9D6E974-4BC7-66BF-7C41-43A6EAE7D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6FB431B-197B-4A43-BAAC-C05EC9CFB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7C5A2E0-68B0-3075-B49C-9D4FE022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704247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D5940E-4C06-6B14-B1BB-02B93B7C5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143DB73-A0AF-BD1E-6CBD-4F9545F3F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D0CA5C6-43ED-BA07-1BBC-002C260CE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86605C7-8D03-0BB9-E31D-295FD912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BB5B016-FC09-A0F0-A349-E293EE4C6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798821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B1208C4-162F-D0A8-EDB1-23A03EA32A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229F6FC-276E-1981-9DAD-DE209687F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96BA53-D55C-2B12-85B1-CB7A1B840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57A92D-4919-E569-8E0D-8CDAB6BB6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9B1AC1C-D300-4FCC-3AED-327C9E630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474765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F65E5-3AD3-92CA-4FF0-1442645D5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874E177-FBEC-33A8-09E3-A504A8D3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78BD71-6379-212E-4A04-285194606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59709D8-0EC8-C5E8-C075-6B2703B33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7B90646-8495-BA6A-A58A-8A7513680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899639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7B024-F414-387B-FD34-D14E3E76E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2E2AF66-EF40-437D-93B9-95C0C8455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5DD8DC2-2030-F51E-80E6-150342C48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B19DFDB-10C4-1DD8-8795-4845AE443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D688B69-B793-9D87-72FB-7BD36D5D6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028942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735A2-86B9-922B-8115-5A182E90D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F0B1CE-B0E1-F173-02C8-61296C073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BE1AA79-E45F-BDFC-E6AB-5E8A57E02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1B0643C-2225-F9AB-EF67-0431DCAF4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36638B7-5F81-9A2B-3BD5-CE89B4BD9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36CE13E-6D0D-C9DC-9FBC-5FFF123FE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283278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5507D-D80F-CA00-ECE4-69DBB31C0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8D27302-AA6B-2844-E40B-71682D524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20DDB18-9E05-2E48-A8D8-972D21761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A9103B6-B5DB-13D9-E74E-AF3AF7319F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504636D-DAA4-8159-764C-4AF859E45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A98703D1-1B76-1112-2686-08AEC9F68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A2E6765-094B-3F85-AC0E-BEB72D3C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39E789F-45F7-E979-3EC3-61CB9B5C5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364418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34CA7-4FD6-2156-61A9-2BDC1C0F7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7BC65BF-51C4-A9D3-AF96-121AD467C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61174FA-B049-2BE0-232A-36E4932F3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F228503-002A-3594-83A0-EE7F03562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289349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F81F42D-8E9D-79C3-2D15-A98BA3E61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CA515F0-CC22-6764-6EA2-A76ECE7C1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2D993BB-6595-7382-7B50-0EB33230C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115617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ACD87-A625-4E5A-79AF-2743C2AD8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4F3DB2-9E1A-53EB-4CFA-D01FEE631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BC03B38-427D-CCF1-06E1-3325040A5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BFC2A0E-15AF-2752-57BE-7EC44A829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3602E94-1B58-B6C4-DA99-F9546B8A2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FB513A0-912C-9EF0-8A40-B33A629A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10233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CD574-B63D-124B-12BC-B8F12892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7316D8D-D099-B463-8B78-425DBE60D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8AC4BCE-DBB0-750B-BD20-8414934E8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A31D6A6-2527-AAAA-C604-C16CF09A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216FDFB-FE5C-4D11-A7CE-AB87BFD27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0B9988B-8B74-B60D-8984-55E036BC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38368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F807034-93F4-DCF1-F320-5E4E794DA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DE4553C-531A-3BA7-53E6-D4AC8DCBB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FBF99F8-EB36-0C6D-635F-A38A969D9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333E7-F914-49EB-ABC1-96198005C434}" type="datetimeFigureOut">
              <a:rPr lang="uk-UA" smtClean="0"/>
              <a:t>14.10.2025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67B082D-DC83-9FAD-E1D3-7722A340FD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BC710EF-D2A0-5AFD-87FA-37857F10C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6A92A-7798-4E69-B73D-65FA81070C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095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12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6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3.wav"/><Relationship Id="rId7" Type="http://schemas.openxmlformats.org/officeDocument/2006/relationships/image" Target="../media/image4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microsoft.com/office/2007/relationships/hdphoto" Target="../media/hdphoto2.wdp"/><Relationship Id="rId10" Type="http://schemas.openxmlformats.org/officeDocument/2006/relationships/image" Target="../media/image52.png"/><Relationship Id="rId4" Type="http://schemas.openxmlformats.org/officeDocument/2006/relationships/image" Target="../media/image6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3.wav"/><Relationship Id="rId7" Type="http://schemas.openxmlformats.org/officeDocument/2006/relationships/image" Target="../media/image5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microsoft.com/office/2007/relationships/hdphoto" Target="../media/hdphoto2.wdp"/><Relationship Id="rId10" Type="http://schemas.openxmlformats.org/officeDocument/2006/relationships/image" Target="../media/image52.png"/><Relationship Id="rId4" Type="http://schemas.openxmlformats.org/officeDocument/2006/relationships/image" Target="../media/image6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audio3.wav"/><Relationship Id="rId7" Type="http://schemas.openxmlformats.org/officeDocument/2006/relationships/image" Target="../media/image5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microsoft.com/office/2007/relationships/hdphoto" Target="../media/hdphoto2.wdp"/><Relationship Id="rId10" Type="http://schemas.openxmlformats.org/officeDocument/2006/relationships/image" Target="../media/image54.png"/><Relationship Id="rId4" Type="http://schemas.openxmlformats.org/officeDocument/2006/relationships/image" Target="../media/image6.png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3.wav"/><Relationship Id="rId7" Type="http://schemas.openxmlformats.org/officeDocument/2006/relationships/image" Target="../media/image66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3.wav"/><Relationship Id="rId7" Type="http://schemas.openxmlformats.org/officeDocument/2006/relationships/image" Target="../media/image6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audio" Target="../media/audio3.wav"/><Relationship Id="rId7" Type="http://schemas.openxmlformats.org/officeDocument/2006/relationships/image" Target="../media/image7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81.png"/><Relationship Id="rId4" Type="http://schemas.openxmlformats.org/officeDocument/2006/relationships/audio" Target="../media/audio4.wav"/><Relationship Id="rId9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audio" Target="../media/audio4.wav"/><Relationship Id="rId7" Type="http://schemas.openxmlformats.org/officeDocument/2006/relationships/image" Target="../media/image7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80.png"/><Relationship Id="rId4" Type="http://schemas.openxmlformats.org/officeDocument/2006/relationships/audio" Target="../media/audio3.wav"/><Relationship Id="rId9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microsoft.com/office/2007/relationships/hdphoto" Target="../media/hdphoto2.wdp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audio" Target="../media/audio3.wav"/><Relationship Id="rId7" Type="http://schemas.openxmlformats.org/officeDocument/2006/relationships/image" Target="../media/image10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06.png"/><Relationship Id="rId4" Type="http://schemas.openxmlformats.org/officeDocument/2006/relationships/audio" Target="../media/audio4.wav"/><Relationship Id="rId9" Type="http://schemas.openxmlformats.org/officeDocument/2006/relationships/image" Target="../media/image10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audio" Target="../media/audio3.wav"/><Relationship Id="rId7" Type="http://schemas.openxmlformats.org/officeDocument/2006/relationships/image" Target="../media/image10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06.png"/><Relationship Id="rId4" Type="http://schemas.openxmlformats.org/officeDocument/2006/relationships/audio" Target="../media/audio4.wav"/><Relationship Id="rId9" Type="http://schemas.openxmlformats.org/officeDocument/2006/relationships/image" Target="../media/image105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audio" Target="../media/audio4.wav"/><Relationship Id="rId7" Type="http://schemas.openxmlformats.org/officeDocument/2006/relationships/image" Target="../media/image1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audio" Target="../media/audio3.wav"/><Relationship Id="rId9" Type="http://schemas.openxmlformats.org/officeDocument/2006/relationships/image" Target="../media/image112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microsoft.com/office/2007/relationships/hdphoto" Target="../media/hdphoto2.wdp"/><Relationship Id="rId7" Type="http://schemas.openxmlformats.org/officeDocument/2006/relationships/image" Target="../media/image1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4.wdp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audio" Target="../media/audio4.wav"/><Relationship Id="rId9" Type="http://schemas.openxmlformats.org/officeDocument/2006/relationships/image" Target="../media/image14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2CD914-8C05-E1CD-5A71-7DDA1870E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6C0F47-8290-672C-0ADD-38BF82A104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54"/>
          <a:stretch>
            <a:fillRect/>
          </a:stretch>
        </p:blipFill>
        <p:spPr>
          <a:xfrm>
            <a:off x="1706785" y="-262200"/>
            <a:ext cx="9161345" cy="166896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4281B0-A227-F501-7B9C-0FF76593B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14"/>
          <a:stretch>
            <a:fillRect/>
          </a:stretch>
        </p:blipFill>
        <p:spPr>
          <a:xfrm>
            <a:off x="1799660" y="1103243"/>
            <a:ext cx="9161345" cy="152093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26330C-5987-998D-8A2E-60B0DDC8BD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5500"/>
            <a:ext cx="4762500" cy="47625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CAA433-5AAB-2637-77AA-408FF279C8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162" y="1302026"/>
            <a:ext cx="3168838" cy="555597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FB69A31-2228-F624-41F0-879AEFD98A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11" y="2014276"/>
            <a:ext cx="4843724" cy="484372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2493187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6B8B9-0C95-CFD5-A3A6-D97495EF3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5D7B17-349F-7664-D94A-9712AE6B7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3CA626-7475-8598-867B-E65699FC1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891" y="-204973"/>
            <a:ext cx="7795597" cy="120636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09B2F77B-788D-A276-43F8-C8F769068DAC}"/>
              </a:ext>
            </a:extLst>
          </p:cNvPr>
          <p:cNvSpPr/>
          <p:nvPr/>
        </p:nvSpPr>
        <p:spPr>
          <a:xfrm>
            <a:off x="1258529" y="931607"/>
            <a:ext cx="5860026" cy="1371598"/>
          </a:xfrm>
          <a:custGeom>
            <a:avLst/>
            <a:gdLst>
              <a:gd name="connsiteX0" fmla="*/ 0 w 5860026"/>
              <a:gd name="connsiteY0" fmla="*/ 621540 h 1371598"/>
              <a:gd name="connsiteX1" fmla="*/ 621540 w 5860026"/>
              <a:gd name="connsiteY1" fmla="*/ 0 h 1371598"/>
              <a:gd name="connsiteX2" fmla="*/ 1327273 w 5860026"/>
              <a:gd name="connsiteY2" fmla="*/ 0 h 1371598"/>
              <a:gd name="connsiteX3" fmla="*/ 2079176 w 5860026"/>
              <a:gd name="connsiteY3" fmla="*/ 0 h 1371598"/>
              <a:gd name="connsiteX4" fmla="*/ 2784909 w 5860026"/>
              <a:gd name="connsiteY4" fmla="*/ 0 h 1371598"/>
              <a:gd name="connsiteX5" fmla="*/ 3398303 w 5860026"/>
              <a:gd name="connsiteY5" fmla="*/ 0 h 1371598"/>
              <a:gd name="connsiteX6" fmla="*/ 3965528 w 5860026"/>
              <a:gd name="connsiteY6" fmla="*/ 0 h 1371598"/>
              <a:gd name="connsiteX7" fmla="*/ 4625092 w 5860026"/>
              <a:gd name="connsiteY7" fmla="*/ 0 h 1371598"/>
              <a:gd name="connsiteX8" fmla="*/ 5238486 w 5860026"/>
              <a:gd name="connsiteY8" fmla="*/ 0 h 1371598"/>
              <a:gd name="connsiteX9" fmla="*/ 5860026 w 5860026"/>
              <a:gd name="connsiteY9" fmla="*/ 621540 h 1371598"/>
              <a:gd name="connsiteX10" fmla="*/ 5860026 w 5860026"/>
              <a:gd name="connsiteY10" fmla="*/ 750058 h 1371598"/>
              <a:gd name="connsiteX11" fmla="*/ 5238486 w 5860026"/>
              <a:gd name="connsiteY11" fmla="*/ 1371598 h 1371598"/>
              <a:gd name="connsiteX12" fmla="*/ 4625092 w 5860026"/>
              <a:gd name="connsiteY12" fmla="*/ 1371598 h 1371598"/>
              <a:gd name="connsiteX13" fmla="*/ 4104036 w 5860026"/>
              <a:gd name="connsiteY13" fmla="*/ 1371598 h 1371598"/>
              <a:gd name="connsiteX14" fmla="*/ 3444473 w 5860026"/>
              <a:gd name="connsiteY14" fmla="*/ 1371598 h 1371598"/>
              <a:gd name="connsiteX15" fmla="*/ 2923417 w 5860026"/>
              <a:gd name="connsiteY15" fmla="*/ 1371598 h 1371598"/>
              <a:gd name="connsiteX16" fmla="*/ 2217684 w 5860026"/>
              <a:gd name="connsiteY16" fmla="*/ 1371598 h 1371598"/>
              <a:gd name="connsiteX17" fmla="*/ 1650459 w 5860026"/>
              <a:gd name="connsiteY17" fmla="*/ 1371598 h 1371598"/>
              <a:gd name="connsiteX18" fmla="*/ 621540 w 5860026"/>
              <a:gd name="connsiteY18" fmla="*/ 1371598 h 1371598"/>
              <a:gd name="connsiteX19" fmla="*/ 0 w 5860026"/>
              <a:gd name="connsiteY19" fmla="*/ 750058 h 1371598"/>
              <a:gd name="connsiteX20" fmla="*/ 0 w 5860026"/>
              <a:gd name="connsiteY20" fmla="*/ 621540 h 137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60026" h="1371598" fill="none" extrusionOk="0">
                <a:moveTo>
                  <a:pt x="0" y="621540"/>
                </a:moveTo>
                <a:cubicBezTo>
                  <a:pt x="-10786" y="224581"/>
                  <a:pt x="331396" y="-54283"/>
                  <a:pt x="621540" y="0"/>
                </a:cubicBezTo>
                <a:cubicBezTo>
                  <a:pt x="763692" y="33129"/>
                  <a:pt x="1011686" y="8462"/>
                  <a:pt x="1327273" y="0"/>
                </a:cubicBezTo>
                <a:cubicBezTo>
                  <a:pt x="1642860" y="-8462"/>
                  <a:pt x="1892261" y="-14408"/>
                  <a:pt x="2079176" y="0"/>
                </a:cubicBezTo>
                <a:cubicBezTo>
                  <a:pt x="2266091" y="14408"/>
                  <a:pt x="2578234" y="25913"/>
                  <a:pt x="2784909" y="0"/>
                </a:cubicBezTo>
                <a:cubicBezTo>
                  <a:pt x="2991584" y="-25913"/>
                  <a:pt x="3105414" y="-2102"/>
                  <a:pt x="3398303" y="0"/>
                </a:cubicBezTo>
                <a:cubicBezTo>
                  <a:pt x="3691192" y="2102"/>
                  <a:pt x="3753359" y="18311"/>
                  <a:pt x="3965528" y="0"/>
                </a:cubicBezTo>
                <a:cubicBezTo>
                  <a:pt x="4177698" y="-18311"/>
                  <a:pt x="4490390" y="-21902"/>
                  <a:pt x="4625092" y="0"/>
                </a:cubicBezTo>
                <a:cubicBezTo>
                  <a:pt x="4759794" y="21902"/>
                  <a:pt x="4943055" y="22782"/>
                  <a:pt x="5238486" y="0"/>
                </a:cubicBezTo>
                <a:cubicBezTo>
                  <a:pt x="5581600" y="76585"/>
                  <a:pt x="5870253" y="265443"/>
                  <a:pt x="5860026" y="621540"/>
                </a:cubicBezTo>
                <a:cubicBezTo>
                  <a:pt x="5861150" y="652471"/>
                  <a:pt x="5864098" y="717299"/>
                  <a:pt x="5860026" y="750058"/>
                </a:cubicBezTo>
                <a:cubicBezTo>
                  <a:pt x="5885214" y="1158963"/>
                  <a:pt x="5528505" y="1388892"/>
                  <a:pt x="5238486" y="1371598"/>
                </a:cubicBezTo>
                <a:cubicBezTo>
                  <a:pt x="4945723" y="1347577"/>
                  <a:pt x="4758425" y="1344426"/>
                  <a:pt x="4625092" y="1371598"/>
                </a:cubicBezTo>
                <a:cubicBezTo>
                  <a:pt x="4491759" y="1398770"/>
                  <a:pt x="4245599" y="1373873"/>
                  <a:pt x="4104036" y="1371598"/>
                </a:cubicBezTo>
                <a:cubicBezTo>
                  <a:pt x="3962473" y="1369323"/>
                  <a:pt x="3587979" y="1353303"/>
                  <a:pt x="3444473" y="1371598"/>
                </a:cubicBezTo>
                <a:cubicBezTo>
                  <a:pt x="3300967" y="1389893"/>
                  <a:pt x="3048799" y="1388247"/>
                  <a:pt x="2923417" y="1371598"/>
                </a:cubicBezTo>
                <a:cubicBezTo>
                  <a:pt x="2798035" y="1354949"/>
                  <a:pt x="2444421" y="1341354"/>
                  <a:pt x="2217684" y="1371598"/>
                </a:cubicBezTo>
                <a:cubicBezTo>
                  <a:pt x="1990947" y="1401842"/>
                  <a:pt x="1923741" y="1351505"/>
                  <a:pt x="1650459" y="1371598"/>
                </a:cubicBezTo>
                <a:cubicBezTo>
                  <a:pt x="1377178" y="1391691"/>
                  <a:pt x="1001487" y="1410077"/>
                  <a:pt x="621540" y="1371598"/>
                </a:cubicBezTo>
                <a:cubicBezTo>
                  <a:pt x="193304" y="1383176"/>
                  <a:pt x="9002" y="1134662"/>
                  <a:pt x="0" y="750058"/>
                </a:cubicBezTo>
                <a:cubicBezTo>
                  <a:pt x="-3232" y="716324"/>
                  <a:pt x="-5986" y="658327"/>
                  <a:pt x="0" y="621540"/>
                </a:cubicBezTo>
                <a:close/>
              </a:path>
              <a:path w="5860026" h="1371598" stroke="0" extrusionOk="0">
                <a:moveTo>
                  <a:pt x="0" y="621540"/>
                </a:moveTo>
                <a:cubicBezTo>
                  <a:pt x="-25901" y="299949"/>
                  <a:pt x="295951" y="-45660"/>
                  <a:pt x="621540" y="0"/>
                </a:cubicBezTo>
                <a:cubicBezTo>
                  <a:pt x="839447" y="9525"/>
                  <a:pt x="894397" y="20427"/>
                  <a:pt x="1142595" y="0"/>
                </a:cubicBezTo>
                <a:cubicBezTo>
                  <a:pt x="1390793" y="-20427"/>
                  <a:pt x="1579389" y="1214"/>
                  <a:pt x="1709820" y="0"/>
                </a:cubicBezTo>
                <a:cubicBezTo>
                  <a:pt x="1840252" y="-1214"/>
                  <a:pt x="2205977" y="19049"/>
                  <a:pt x="2415553" y="0"/>
                </a:cubicBezTo>
                <a:cubicBezTo>
                  <a:pt x="2625129" y="-19049"/>
                  <a:pt x="2778125" y="30865"/>
                  <a:pt x="3075117" y="0"/>
                </a:cubicBezTo>
                <a:cubicBezTo>
                  <a:pt x="3372109" y="-30865"/>
                  <a:pt x="3478662" y="-24606"/>
                  <a:pt x="3596172" y="0"/>
                </a:cubicBezTo>
                <a:cubicBezTo>
                  <a:pt x="3713683" y="24606"/>
                  <a:pt x="3918610" y="-9387"/>
                  <a:pt x="4209567" y="0"/>
                </a:cubicBezTo>
                <a:cubicBezTo>
                  <a:pt x="4500524" y="9387"/>
                  <a:pt x="4745994" y="-22857"/>
                  <a:pt x="5238486" y="0"/>
                </a:cubicBezTo>
                <a:cubicBezTo>
                  <a:pt x="5623214" y="-11954"/>
                  <a:pt x="5778231" y="279342"/>
                  <a:pt x="5860026" y="621540"/>
                </a:cubicBezTo>
                <a:cubicBezTo>
                  <a:pt x="5860111" y="666931"/>
                  <a:pt x="5861668" y="707004"/>
                  <a:pt x="5860026" y="750058"/>
                </a:cubicBezTo>
                <a:cubicBezTo>
                  <a:pt x="5863134" y="1120102"/>
                  <a:pt x="5639513" y="1394996"/>
                  <a:pt x="5238486" y="1371598"/>
                </a:cubicBezTo>
                <a:cubicBezTo>
                  <a:pt x="5025071" y="1367298"/>
                  <a:pt x="4821219" y="1352342"/>
                  <a:pt x="4671261" y="1371598"/>
                </a:cubicBezTo>
                <a:cubicBezTo>
                  <a:pt x="4521304" y="1390854"/>
                  <a:pt x="4215090" y="1381095"/>
                  <a:pt x="3965528" y="1371598"/>
                </a:cubicBezTo>
                <a:cubicBezTo>
                  <a:pt x="3715966" y="1362101"/>
                  <a:pt x="3615224" y="1358315"/>
                  <a:pt x="3444473" y="1371598"/>
                </a:cubicBezTo>
                <a:cubicBezTo>
                  <a:pt x="3273722" y="1384881"/>
                  <a:pt x="3054572" y="1379822"/>
                  <a:pt x="2831078" y="1371598"/>
                </a:cubicBezTo>
                <a:cubicBezTo>
                  <a:pt x="2607585" y="1363374"/>
                  <a:pt x="2447121" y="1353330"/>
                  <a:pt x="2310023" y="1371598"/>
                </a:cubicBezTo>
                <a:cubicBezTo>
                  <a:pt x="2172925" y="1389866"/>
                  <a:pt x="1836566" y="1344578"/>
                  <a:pt x="1696629" y="1371598"/>
                </a:cubicBezTo>
                <a:cubicBezTo>
                  <a:pt x="1556692" y="1398618"/>
                  <a:pt x="979858" y="1321194"/>
                  <a:pt x="621540" y="1371598"/>
                </a:cubicBezTo>
                <a:cubicBezTo>
                  <a:pt x="270962" y="1402912"/>
                  <a:pt x="-58392" y="1094501"/>
                  <a:pt x="0" y="750058"/>
                </a:cubicBezTo>
                <a:cubicBezTo>
                  <a:pt x="6406" y="722992"/>
                  <a:pt x="-2645" y="655209"/>
                  <a:pt x="0" y="62154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Придумай фразу, яку легко запам’ятати, і додай до неї цифри та символи.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9B923CCC-430E-47D0-2ADD-CB7675D89DA3}"/>
              </a:ext>
            </a:extLst>
          </p:cNvPr>
          <p:cNvSpPr/>
          <p:nvPr/>
        </p:nvSpPr>
        <p:spPr>
          <a:xfrm>
            <a:off x="226142" y="2484831"/>
            <a:ext cx="6115664" cy="1371599"/>
          </a:xfrm>
          <a:custGeom>
            <a:avLst/>
            <a:gdLst>
              <a:gd name="connsiteX0" fmla="*/ 0 w 6115664"/>
              <a:gd name="connsiteY0" fmla="*/ 621540 h 1371599"/>
              <a:gd name="connsiteX1" fmla="*/ 621540 w 6115664"/>
              <a:gd name="connsiteY1" fmla="*/ 0 h 1371599"/>
              <a:gd name="connsiteX2" fmla="*/ 1366349 w 6115664"/>
              <a:gd name="connsiteY2" fmla="*/ 0 h 1371599"/>
              <a:gd name="connsiteX3" fmla="*/ 2159884 w 6115664"/>
              <a:gd name="connsiteY3" fmla="*/ 0 h 1371599"/>
              <a:gd name="connsiteX4" fmla="*/ 2904694 w 6115664"/>
              <a:gd name="connsiteY4" fmla="*/ 0 h 1371599"/>
              <a:gd name="connsiteX5" fmla="*/ 3552051 w 6115664"/>
              <a:gd name="connsiteY5" fmla="*/ 0 h 1371599"/>
              <a:gd name="connsiteX6" fmla="*/ 4150683 w 6115664"/>
              <a:gd name="connsiteY6" fmla="*/ 0 h 1371599"/>
              <a:gd name="connsiteX7" fmla="*/ 4846766 w 6115664"/>
              <a:gd name="connsiteY7" fmla="*/ 0 h 1371599"/>
              <a:gd name="connsiteX8" fmla="*/ 5494124 w 6115664"/>
              <a:gd name="connsiteY8" fmla="*/ 0 h 1371599"/>
              <a:gd name="connsiteX9" fmla="*/ 6115664 w 6115664"/>
              <a:gd name="connsiteY9" fmla="*/ 621540 h 1371599"/>
              <a:gd name="connsiteX10" fmla="*/ 6115664 w 6115664"/>
              <a:gd name="connsiteY10" fmla="*/ 750059 h 1371599"/>
              <a:gd name="connsiteX11" fmla="*/ 5494124 w 6115664"/>
              <a:gd name="connsiteY11" fmla="*/ 1371599 h 1371599"/>
              <a:gd name="connsiteX12" fmla="*/ 4846766 w 6115664"/>
              <a:gd name="connsiteY12" fmla="*/ 1371599 h 1371599"/>
              <a:gd name="connsiteX13" fmla="*/ 4296861 w 6115664"/>
              <a:gd name="connsiteY13" fmla="*/ 1371599 h 1371599"/>
              <a:gd name="connsiteX14" fmla="*/ 3600777 w 6115664"/>
              <a:gd name="connsiteY14" fmla="*/ 1371599 h 1371599"/>
              <a:gd name="connsiteX15" fmla="*/ 3050871 w 6115664"/>
              <a:gd name="connsiteY15" fmla="*/ 1371599 h 1371599"/>
              <a:gd name="connsiteX16" fmla="*/ 2306062 w 6115664"/>
              <a:gd name="connsiteY16" fmla="*/ 1371599 h 1371599"/>
              <a:gd name="connsiteX17" fmla="*/ 1707430 w 6115664"/>
              <a:gd name="connsiteY17" fmla="*/ 1371599 h 1371599"/>
              <a:gd name="connsiteX18" fmla="*/ 621540 w 6115664"/>
              <a:gd name="connsiteY18" fmla="*/ 1371599 h 1371599"/>
              <a:gd name="connsiteX19" fmla="*/ 0 w 6115664"/>
              <a:gd name="connsiteY19" fmla="*/ 750059 h 1371599"/>
              <a:gd name="connsiteX20" fmla="*/ 0 w 6115664"/>
              <a:gd name="connsiteY20" fmla="*/ 621540 h 137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115664" h="1371599" fill="none" extrusionOk="0">
                <a:moveTo>
                  <a:pt x="0" y="621540"/>
                </a:moveTo>
                <a:cubicBezTo>
                  <a:pt x="-10786" y="224581"/>
                  <a:pt x="331396" y="-54283"/>
                  <a:pt x="621540" y="0"/>
                </a:cubicBezTo>
                <a:cubicBezTo>
                  <a:pt x="936710" y="-11415"/>
                  <a:pt x="1020932" y="10321"/>
                  <a:pt x="1366349" y="0"/>
                </a:cubicBezTo>
                <a:cubicBezTo>
                  <a:pt x="1711766" y="-10321"/>
                  <a:pt x="1765187" y="-34481"/>
                  <a:pt x="2159884" y="0"/>
                </a:cubicBezTo>
                <a:cubicBezTo>
                  <a:pt x="2554581" y="34481"/>
                  <a:pt x="2630126" y="34693"/>
                  <a:pt x="2904694" y="0"/>
                </a:cubicBezTo>
                <a:cubicBezTo>
                  <a:pt x="3179262" y="-34693"/>
                  <a:pt x="3328253" y="25485"/>
                  <a:pt x="3552051" y="0"/>
                </a:cubicBezTo>
                <a:cubicBezTo>
                  <a:pt x="3775849" y="-25485"/>
                  <a:pt x="3962928" y="-6970"/>
                  <a:pt x="4150683" y="0"/>
                </a:cubicBezTo>
                <a:cubicBezTo>
                  <a:pt x="4338438" y="6970"/>
                  <a:pt x="4662299" y="-22399"/>
                  <a:pt x="4846766" y="0"/>
                </a:cubicBezTo>
                <a:cubicBezTo>
                  <a:pt x="5031233" y="22399"/>
                  <a:pt x="5244437" y="-11611"/>
                  <a:pt x="5494124" y="0"/>
                </a:cubicBezTo>
                <a:cubicBezTo>
                  <a:pt x="5837238" y="76585"/>
                  <a:pt x="6125891" y="265443"/>
                  <a:pt x="6115664" y="621540"/>
                </a:cubicBezTo>
                <a:cubicBezTo>
                  <a:pt x="6116181" y="674790"/>
                  <a:pt x="6110046" y="716757"/>
                  <a:pt x="6115664" y="750059"/>
                </a:cubicBezTo>
                <a:cubicBezTo>
                  <a:pt x="6140852" y="1158964"/>
                  <a:pt x="5784143" y="1388893"/>
                  <a:pt x="5494124" y="1371599"/>
                </a:cubicBezTo>
                <a:cubicBezTo>
                  <a:pt x="5333250" y="1375132"/>
                  <a:pt x="5067108" y="1365134"/>
                  <a:pt x="4846766" y="1371599"/>
                </a:cubicBezTo>
                <a:cubicBezTo>
                  <a:pt x="4626424" y="1378064"/>
                  <a:pt x="4448309" y="1356296"/>
                  <a:pt x="4296861" y="1371599"/>
                </a:cubicBezTo>
                <a:cubicBezTo>
                  <a:pt x="4145414" y="1386902"/>
                  <a:pt x="3814262" y="1391749"/>
                  <a:pt x="3600777" y="1371599"/>
                </a:cubicBezTo>
                <a:cubicBezTo>
                  <a:pt x="3387292" y="1351449"/>
                  <a:pt x="3190618" y="1366047"/>
                  <a:pt x="3050871" y="1371599"/>
                </a:cubicBezTo>
                <a:cubicBezTo>
                  <a:pt x="2911124" y="1377151"/>
                  <a:pt x="2647536" y="1405037"/>
                  <a:pt x="2306062" y="1371599"/>
                </a:cubicBezTo>
                <a:cubicBezTo>
                  <a:pt x="1964588" y="1338161"/>
                  <a:pt x="1932048" y="1388955"/>
                  <a:pt x="1707430" y="1371599"/>
                </a:cubicBezTo>
                <a:cubicBezTo>
                  <a:pt x="1482812" y="1354243"/>
                  <a:pt x="1074656" y="1384932"/>
                  <a:pt x="621540" y="1371599"/>
                </a:cubicBezTo>
                <a:cubicBezTo>
                  <a:pt x="193304" y="1383177"/>
                  <a:pt x="9002" y="1134663"/>
                  <a:pt x="0" y="750059"/>
                </a:cubicBezTo>
                <a:cubicBezTo>
                  <a:pt x="-3278" y="693009"/>
                  <a:pt x="799" y="665829"/>
                  <a:pt x="0" y="621540"/>
                </a:cubicBezTo>
                <a:close/>
              </a:path>
              <a:path w="6115664" h="1371599" stroke="0" extrusionOk="0">
                <a:moveTo>
                  <a:pt x="0" y="621540"/>
                </a:moveTo>
                <a:cubicBezTo>
                  <a:pt x="-25901" y="299949"/>
                  <a:pt x="295951" y="-45660"/>
                  <a:pt x="621540" y="0"/>
                </a:cubicBezTo>
                <a:cubicBezTo>
                  <a:pt x="823694" y="-4319"/>
                  <a:pt x="997672" y="-23497"/>
                  <a:pt x="1171446" y="0"/>
                </a:cubicBezTo>
                <a:cubicBezTo>
                  <a:pt x="1345220" y="23497"/>
                  <a:pt x="1567548" y="1741"/>
                  <a:pt x="1770078" y="0"/>
                </a:cubicBezTo>
                <a:cubicBezTo>
                  <a:pt x="1972608" y="-1741"/>
                  <a:pt x="2195902" y="14039"/>
                  <a:pt x="2514887" y="0"/>
                </a:cubicBezTo>
                <a:cubicBezTo>
                  <a:pt x="2833872" y="-14039"/>
                  <a:pt x="2951718" y="10652"/>
                  <a:pt x="3210970" y="0"/>
                </a:cubicBezTo>
                <a:cubicBezTo>
                  <a:pt x="3470222" y="-10652"/>
                  <a:pt x="3567155" y="10966"/>
                  <a:pt x="3760876" y="0"/>
                </a:cubicBezTo>
                <a:cubicBezTo>
                  <a:pt x="3954597" y="-10966"/>
                  <a:pt x="4238384" y="8903"/>
                  <a:pt x="4408234" y="0"/>
                </a:cubicBezTo>
                <a:cubicBezTo>
                  <a:pt x="4578084" y="-8903"/>
                  <a:pt x="5028331" y="24285"/>
                  <a:pt x="5494124" y="0"/>
                </a:cubicBezTo>
                <a:cubicBezTo>
                  <a:pt x="5878852" y="-11954"/>
                  <a:pt x="6033869" y="279342"/>
                  <a:pt x="6115664" y="621540"/>
                </a:cubicBezTo>
                <a:cubicBezTo>
                  <a:pt x="6115285" y="682885"/>
                  <a:pt x="6111212" y="718036"/>
                  <a:pt x="6115664" y="750059"/>
                </a:cubicBezTo>
                <a:cubicBezTo>
                  <a:pt x="6118772" y="1120103"/>
                  <a:pt x="5895151" y="1394997"/>
                  <a:pt x="5494124" y="1371599"/>
                </a:cubicBezTo>
                <a:cubicBezTo>
                  <a:pt x="5212296" y="1379069"/>
                  <a:pt x="5152563" y="1374708"/>
                  <a:pt x="4895492" y="1371599"/>
                </a:cubicBezTo>
                <a:cubicBezTo>
                  <a:pt x="4638421" y="1368490"/>
                  <a:pt x="4490111" y="1391306"/>
                  <a:pt x="4150683" y="1371599"/>
                </a:cubicBezTo>
                <a:cubicBezTo>
                  <a:pt x="3811255" y="1351892"/>
                  <a:pt x="3860188" y="1368026"/>
                  <a:pt x="3600777" y="1371599"/>
                </a:cubicBezTo>
                <a:cubicBezTo>
                  <a:pt x="3341366" y="1375172"/>
                  <a:pt x="3142459" y="1389861"/>
                  <a:pt x="2953419" y="1371599"/>
                </a:cubicBezTo>
                <a:cubicBezTo>
                  <a:pt x="2764379" y="1353337"/>
                  <a:pt x="2675607" y="1360402"/>
                  <a:pt x="2403514" y="1371599"/>
                </a:cubicBezTo>
                <a:cubicBezTo>
                  <a:pt x="2131421" y="1382796"/>
                  <a:pt x="2003585" y="1347328"/>
                  <a:pt x="1756156" y="1371599"/>
                </a:cubicBezTo>
                <a:cubicBezTo>
                  <a:pt x="1508727" y="1395870"/>
                  <a:pt x="1132519" y="1362886"/>
                  <a:pt x="621540" y="1371599"/>
                </a:cubicBezTo>
                <a:cubicBezTo>
                  <a:pt x="270962" y="1402913"/>
                  <a:pt x="-58392" y="1094502"/>
                  <a:pt x="0" y="750059"/>
                </a:cubicBezTo>
                <a:cubicBezTo>
                  <a:pt x="4018" y="689930"/>
                  <a:pt x="-6024" y="660777"/>
                  <a:pt x="0" y="62154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 записуй пароль на видному місці — краще запам’ятай або збережи у спеціальному додатку.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1E5E4B27-7B84-8F9F-DF53-FD0C1E8F614C}"/>
              </a:ext>
            </a:extLst>
          </p:cNvPr>
          <p:cNvSpPr/>
          <p:nvPr/>
        </p:nvSpPr>
        <p:spPr>
          <a:xfrm>
            <a:off x="1160206" y="4082573"/>
            <a:ext cx="5860026" cy="1371598"/>
          </a:xfrm>
          <a:custGeom>
            <a:avLst/>
            <a:gdLst>
              <a:gd name="connsiteX0" fmla="*/ 0 w 5860026"/>
              <a:gd name="connsiteY0" fmla="*/ 621540 h 1371598"/>
              <a:gd name="connsiteX1" fmla="*/ 621540 w 5860026"/>
              <a:gd name="connsiteY1" fmla="*/ 0 h 1371598"/>
              <a:gd name="connsiteX2" fmla="*/ 1327273 w 5860026"/>
              <a:gd name="connsiteY2" fmla="*/ 0 h 1371598"/>
              <a:gd name="connsiteX3" fmla="*/ 2079176 w 5860026"/>
              <a:gd name="connsiteY3" fmla="*/ 0 h 1371598"/>
              <a:gd name="connsiteX4" fmla="*/ 2784909 w 5860026"/>
              <a:gd name="connsiteY4" fmla="*/ 0 h 1371598"/>
              <a:gd name="connsiteX5" fmla="*/ 3398303 w 5860026"/>
              <a:gd name="connsiteY5" fmla="*/ 0 h 1371598"/>
              <a:gd name="connsiteX6" fmla="*/ 3965528 w 5860026"/>
              <a:gd name="connsiteY6" fmla="*/ 0 h 1371598"/>
              <a:gd name="connsiteX7" fmla="*/ 4625092 w 5860026"/>
              <a:gd name="connsiteY7" fmla="*/ 0 h 1371598"/>
              <a:gd name="connsiteX8" fmla="*/ 5238486 w 5860026"/>
              <a:gd name="connsiteY8" fmla="*/ 0 h 1371598"/>
              <a:gd name="connsiteX9" fmla="*/ 5860026 w 5860026"/>
              <a:gd name="connsiteY9" fmla="*/ 621540 h 1371598"/>
              <a:gd name="connsiteX10" fmla="*/ 5860026 w 5860026"/>
              <a:gd name="connsiteY10" fmla="*/ 750058 h 1371598"/>
              <a:gd name="connsiteX11" fmla="*/ 5238486 w 5860026"/>
              <a:gd name="connsiteY11" fmla="*/ 1371598 h 1371598"/>
              <a:gd name="connsiteX12" fmla="*/ 4625092 w 5860026"/>
              <a:gd name="connsiteY12" fmla="*/ 1371598 h 1371598"/>
              <a:gd name="connsiteX13" fmla="*/ 4104036 w 5860026"/>
              <a:gd name="connsiteY13" fmla="*/ 1371598 h 1371598"/>
              <a:gd name="connsiteX14" fmla="*/ 3444473 w 5860026"/>
              <a:gd name="connsiteY14" fmla="*/ 1371598 h 1371598"/>
              <a:gd name="connsiteX15" fmla="*/ 2923417 w 5860026"/>
              <a:gd name="connsiteY15" fmla="*/ 1371598 h 1371598"/>
              <a:gd name="connsiteX16" fmla="*/ 2217684 w 5860026"/>
              <a:gd name="connsiteY16" fmla="*/ 1371598 h 1371598"/>
              <a:gd name="connsiteX17" fmla="*/ 1650459 w 5860026"/>
              <a:gd name="connsiteY17" fmla="*/ 1371598 h 1371598"/>
              <a:gd name="connsiteX18" fmla="*/ 621540 w 5860026"/>
              <a:gd name="connsiteY18" fmla="*/ 1371598 h 1371598"/>
              <a:gd name="connsiteX19" fmla="*/ 0 w 5860026"/>
              <a:gd name="connsiteY19" fmla="*/ 750058 h 1371598"/>
              <a:gd name="connsiteX20" fmla="*/ 0 w 5860026"/>
              <a:gd name="connsiteY20" fmla="*/ 621540 h 137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60026" h="1371598" fill="none" extrusionOk="0">
                <a:moveTo>
                  <a:pt x="0" y="621540"/>
                </a:moveTo>
                <a:cubicBezTo>
                  <a:pt x="-10786" y="224581"/>
                  <a:pt x="331396" y="-54283"/>
                  <a:pt x="621540" y="0"/>
                </a:cubicBezTo>
                <a:cubicBezTo>
                  <a:pt x="763692" y="33129"/>
                  <a:pt x="1011686" y="8462"/>
                  <a:pt x="1327273" y="0"/>
                </a:cubicBezTo>
                <a:cubicBezTo>
                  <a:pt x="1642860" y="-8462"/>
                  <a:pt x="1892261" y="-14408"/>
                  <a:pt x="2079176" y="0"/>
                </a:cubicBezTo>
                <a:cubicBezTo>
                  <a:pt x="2266091" y="14408"/>
                  <a:pt x="2578234" y="25913"/>
                  <a:pt x="2784909" y="0"/>
                </a:cubicBezTo>
                <a:cubicBezTo>
                  <a:pt x="2991584" y="-25913"/>
                  <a:pt x="3105414" y="-2102"/>
                  <a:pt x="3398303" y="0"/>
                </a:cubicBezTo>
                <a:cubicBezTo>
                  <a:pt x="3691192" y="2102"/>
                  <a:pt x="3753359" y="18311"/>
                  <a:pt x="3965528" y="0"/>
                </a:cubicBezTo>
                <a:cubicBezTo>
                  <a:pt x="4177698" y="-18311"/>
                  <a:pt x="4490390" y="-21902"/>
                  <a:pt x="4625092" y="0"/>
                </a:cubicBezTo>
                <a:cubicBezTo>
                  <a:pt x="4759794" y="21902"/>
                  <a:pt x="4943055" y="22782"/>
                  <a:pt x="5238486" y="0"/>
                </a:cubicBezTo>
                <a:cubicBezTo>
                  <a:pt x="5581600" y="76585"/>
                  <a:pt x="5870253" y="265443"/>
                  <a:pt x="5860026" y="621540"/>
                </a:cubicBezTo>
                <a:cubicBezTo>
                  <a:pt x="5861150" y="652471"/>
                  <a:pt x="5864098" y="717299"/>
                  <a:pt x="5860026" y="750058"/>
                </a:cubicBezTo>
                <a:cubicBezTo>
                  <a:pt x="5885214" y="1158963"/>
                  <a:pt x="5528505" y="1388892"/>
                  <a:pt x="5238486" y="1371598"/>
                </a:cubicBezTo>
                <a:cubicBezTo>
                  <a:pt x="4945723" y="1347577"/>
                  <a:pt x="4758425" y="1344426"/>
                  <a:pt x="4625092" y="1371598"/>
                </a:cubicBezTo>
                <a:cubicBezTo>
                  <a:pt x="4491759" y="1398770"/>
                  <a:pt x="4245599" y="1373873"/>
                  <a:pt x="4104036" y="1371598"/>
                </a:cubicBezTo>
                <a:cubicBezTo>
                  <a:pt x="3962473" y="1369323"/>
                  <a:pt x="3587979" y="1353303"/>
                  <a:pt x="3444473" y="1371598"/>
                </a:cubicBezTo>
                <a:cubicBezTo>
                  <a:pt x="3300967" y="1389893"/>
                  <a:pt x="3048799" y="1388247"/>
                  <a:pt x="2923417" y="1371598"/>
                </a:cubicBezTo>
                <a:cubicBezTo>
                  <a:pt x="2798035" y="1354949"/>
                  <a:pt x="2444421" y="1341354"/>
                  <a:pt x="2217684" y="1371598"/>
                </a:cubicBezTo>
                <a:cubicBezTo>
                  <a:pt x="1990947" y="1401842"/>
                  <a:pt x="1923741" y="1351505"/>
                  <a:pt x="1650459" y="1371598"/>
                </a:cubicBezTo>
                <a:cubicBezTo>
                  <a:pt x="1377178" y="1391691"/>
                  <a:pt x="1001487" y="1410077"/>
                  <a:pt x="621540" y="1371598"/>
                </a:cubicBezTo>
                <a:cubicBezTo>
                  <a:pt x="193304" y="1383176"/>
                  <a:pt x="9002" y="1134662"/>
                  <a:pt x="0" y="750058"/>
                </a:cubicBezTo>
                <a:cubicBezTo>
                  <a:pt x="-3232" y="716324"/>
                  <a:pt x="-5986" y="658327"/>
                  <a:pt x="0" y="621540"/>
                </a:cubicBezTo>
                <a:close/>
              </a:path>
              <a:path w="5860026" h="1371598" stroke="0" extrusionOk="0">
                <a:moveTo>
                  <a:pt x="0" y="621540"/>
                </a:moveTo>
                <a:cubicBezTo>
                  <a:pt x="-25901" y="299949"/>
                  <a:pt x="295951" y="-45660"/>
                  <a:pt x="621540" y="0"/>
                </a:cubicBezTo>
                <a:cubicBezTo>
                  <a:pt x="839447" y="9525"/>
                  <a:pt x="894397" y="20427"/>
                  <a:pt x="1142595" y="0"/>
                </a:cubicBezTo>
                <a:cubicBezTo>
                  <a:pt x="1390793" y="-20427"/>
                  <a:pt x="1579389" y="1214"/>
                  <a:pt x="1709820" y="0"/>
                </a:cubicBezTo>
                <a:cubicBezTo>
                  <a:pt x="1840252" y="-1214"/>
                  <a:pt x="2205977" y="19049"/>
                  <a:pt x="2415553" y="0"/>
                </a:cubicBezTo>
                <a:cubicBezTo>
                  <a:pt x="2625129" y="-19049"/>
                  <a:pt x="2778125" y="30865"/>
                  <a:pt x="3075117" y="0"/>
                </a:cubicBezTo>
                <a:cubicBezTo>
                  <a:pt x="3372109" y="-30865"/>
                  <a:pt x="3478662" y="-24606"/>
                  <a:pt x="3596172" y="0"/>
                </a:cubicBezTo>
                <a:cubicBezTo>
                  <a:pt x="3713683" y="24606"/>
                  <a:pt x="3918610" y="-9387"/>
                  <a:pt x="4209567" y="0"/>
                </a:cubicBezTo>
                <a:cubicBezTo>
                  <a:pt x="4500524" y="9387"/>
                  <a:pt x="4745994" y="-22857"/>
                  <a:pt x="5238486" y="0"/>
                </a:cubicBezTo>
                <a:cubicBezTo>
                  <a:pt x="5623214" y="-11954"/>
                  <a:pt x="5778231" y="279342"/>
                  <a:pt x="5860026" y="621540"/>
                </a:cubicBezTo>
                <a:cubicBezTo>
                  <a:pt x="5860111" y="666931"/>
                  <a:pt x="5861668" y="707004"/>
                  <a:pt x="5860026" y="750058"/>
                </a:cubicBezTo>
                <a:cubicBezTo>
                  <a:pt x="5863134" y="1120102"/>
                  <a:pt x="5639513" y="1394996"/>
                  <a:pt x="5238486" y="1371598"/>
                </a:cubicBezTo>
                <a:cubicBezTo>
                  <a:pt x="5025071" y="1367298"/>
                  <a:pt x="4821219" y="1352342"/>
                  <a:pt x="4671261" y="1371598"/>
                </a:cubicBezTo>
                <a:cubicBezTo>
                  <a:pt x="4521304" y="1390854"/>
                  <a:pt x="4215090" y="1381095"/>
                  <a:pt x="3965528" y="1371598"/>
                </a:cubicBezTo>
                <a:cubicBezTo>
                  <a:pt x="3715966" y="1362101"/>
                  <a:pt x="3615224" y="1358315"/>
                  <a:pt x="3444473" y="1371598"/>
                </a:cubicBezTo>
                <a:cubicBezTo>
                  <a:pt x="3273722" y="1384881"/>
                  <a:pt x="3054572" y="1379822"/>
                  <a:pt x="2831078" y="1371598"/>
                </a:cubicBezTo>
                <a:cubicBezTo>
                  <a:pt x="2607585" y="1363374"/>
                  <a:pt x="2447121" y="1353330"/>
                  <a:pt x="2310023" y="1371598"/>
                </a:cubicBezTo>
                <a:cubicBezTo>
                  <a:pt x="2172925" y="1389866"/>
                  <a:pt x="1836566" y="1344578"/>
                  <a:pt x="1696629" y="1371598"/>
                </a:cubicBezTo>
                <a:cubicBezTo>
                  <a:pt x="1556692" y="1398618"/>
                  <a:pt x="979858" y="1321194"/>
                  <a:pt x="621540" y="1371598"/>
                </a:cubicBezTo>
                <a:cubicBezTo>
                  <a:pt x="270962" y="1402912"/>
                  <a:pt x="-58392" y="1094501"/>
                  <a:pt x="0" y="750058"/>
                </a:cubicBezTo>
                <a:cubicBezTo>
                  <a:pt x="6406" y="722992"/>
                  <a:pt x="-2645" y="655209"/>
                  <a:pt x="0" y="62154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просить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твій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пароль — скажи: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мій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особистий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ключ. Я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його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передаю.»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E3B57B06-C84E-10FA-9B3C-8EDD45F938C5}"/>
              </a:ext>
            </a:extLst>
          </p:cNvPr>
          <p:cNvSpPr/>
          <p:nvPr/>
        </p:nvSpPr>
        <p:spPr>
          <a:xfrm>
            <a:off x="226142" y="5663727"/>
            <a:ext cx="5860026" cy="1060108"/>
          </a:xfrm>
          <a:custGeom>
            <a:avLst/>
            <a:gdLst>
              <a:gd name="connsiteX0" fmla="*/ 0 w 5860026"/>
              <a:gd name="connsiteY0" fmla="*/ 480388 h 1060108"/>
              <a:gd name="connsiteX1" fmla="*/ 480388 w 5860026"/>
              <a:gd name="connsiteY1" fmla="*/ 0 h 1060108"/>
              <a:gd name="connsiteX2" fmla="*/ 1229273 w 5860026"/>
              <a:gd name="connsiteY2" fmla="*/ 0 h 1060108"/>
              <a:gd name="connsiteX3" fmla="*/ 2027151 w 5860026"/>
              <a:gd name="connsiteY3" fmla="*/ 0 h 1060108"/>
              <a:gd name="connsiteX4" fmla="*/ 2776037 w 5860026"/>
              <a:gd name="connsiteY4" fmla="*/ 0 h 1060108"/>
              <a:gd name="connsiteX5" fmla="*/ 3426937 w 5860026"/>
              <a:gd name="connsiteY5" fmla="*/ 0 h 1060108"/>
              <a:gd name="connsiteX6" fmla="*/ 4028845 w 5860026"/>
              <a:gd name="connsiteY6" fmla="*/ 0 h 1060108"/>
              <a:gd name="connsiteX7" fmla="*/ 4728738 w 5860026"/>
              <a:gd name="connsiteY7" fmla="*/ 0 h 1060108"/>
              <a:gd name="connsiteX8" fmla="*/ 5379638 w 5860026"/>
              <a:gd name="connsiteY8" fmla="*/ 0 h 1060108"/>
              <a:gd name="connsiteX9" fmla="*/ 5860026 w 5860026"/>
              <a:gd name="connsiteY9" fmla="*/ 480388 h 1060108"/>
              <a:gd name="connsiteX10" fmla="*/ 5860026 w 5860026"/>
              <a:gd name="connsiteY10" fmla="*/ 579720 h 1060108"/>
              <a:gd name="connsiteX11" fmla="*/ 5379638 w 5860026"/>
              <a:gd name="connsiteY11" fmla="*/ 1060108 h 1060108"/>
              <a:gd name="connsiteX12" fmla="*/ 4728738 w 5860026"/>
              <a:gd name="connsiteY12" fmla="*/ 1060108 h 1060108"/>
              <a:gd name="connsiteX13" fmla="*/ 4175822 w 5860026"/>
              <a:gd name="connsiteY13" fmla="*/ 1060108 h 1060108"/>
              <a:gd name="connsiteX14" fmla="*/ 3475929 w 5860026"/>
              <a:gd name="connsiteY14" fmla="*/ 1060108 h 1060108"/>
              <a:gd name="connsiteX15" fmla="*/ 2923014 w 5860026"/>
              <a:gd name="connsiteY15" fmla="*/ 1060108 h 1060108"/>
              <a:gd name="connsiteX16" fmla="*/ 2174129 w 5860026"/>
              <a:gd name="connsiteY16" fmla="*/ 1060108 h 1060108"/>
              <a:gd name="connsiteX17" fmla="*/ 1572221 w 5860026"/>
              <a:gd name="connsiteY17" fmla="*/ 1060108 h 1060108"/>
              <a:gd name="connsiteX18" fmla="*/ 480388 w 5860026"/>
              <a:gd name="connsiteY18" fmla="*/ 1060108 h 1060108"/>
              <a:gd name="connsiteX19" fmla="*/ 0 w 5860026"/>
              <a:gd name="connsiteY19" fmla="*/ 579720 h 1060108"/>
              <a:gd name="connsiteX20" fmla="*/ 0 w 5860026"/>
              <a:gd name="connsiteY20" fmla="*/ 480388 h 10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60026" h="1060108" fill="none" extrusionOk="0">
                <a:moveTo>
                  <a:pt x="0" y="480388"/>
                </a:moveTo>
                <a:cubicBezTo>
                  <a:pt x="-12097" y="154860"/>
                  <a:pt x="228876" y="-14100"/>
                  <a:pt x="480388" y="0"/>
                </a:cubicBezTo>
                <a:cubicBezTo>
                  <a:pt x="668296" y="-35332"/>
                  <a:pt x="907892" y="36109"/>
                  <a:pt x="1229273" y="0"/>
                </a:cubicBezTo>
                <a:cubicBezTo>
                  <a:pt x="1550654" y="-36109"/>
                  <a:pt x="1656686" y="-22879"/>
                  <a:pt x="2027151" y="0"/>
                </a:cubicBezTo>
                <a:cubicBezTo>
                  <a:pt x="2397616" y="22879"/>
                  <a:pt x="2406583" y="-31369"/>
                  <a:pt x="2776037" y="0"/>
                </a:cubicBezTo>
                <a:cubicBezTo>
                  <a:pt x="3145491" y="31369"/>
                  <a:pt x="3253533" y="710"/>
                  <a:pt x="3426937" y="0"/>
                </a:cubicBezTo>
                <a:cubicBezTo>
                  <a:pt x="3600341" y="-710"/>
                  <a:pt x="3845426" y="4775"/>
                  <a:pt x="4028845" y="0"/>
                </a:cubicBezTo>
                <a:cubicBezTo>
                  <a:pt x="4212264" y="-4775"/>
                  <a:pt x="4526925" y="-16714"/>
                  <a:pt x="4728738" y="0"/>
                </a:cubicBezTo>
                <a:cubicBezTo>
                  <a:pt x="4930551" y="16714"/>
                  <a:pt x="5205535" y="1271"/>
                  <a:pt x="5379638" y="0"/>
                </a:cubicBezTo>
                <a:cubicBezTo>
                  <a:pt x="5644862" y="43783"/>
                  <a:pt x="5879971" y="190056"/>
                  <a:pt x="5860026" y="480388"/>
                </a:cubicBezTo>
                <a:cubicBezTo>
                  <a:pt x="5857886" y="502971"/>
                  <a:pt x="5862540" y="546877"/>
                  <a:pt x="5860026" y="579720"/>
                </a:cubicBezTo>
                <a:cubicBezTo>
                  <a:pt x="5865625" y="859622"/>
                  <a:pt x="5584845" y="1079628"/>
                  <a:pt x="5379638" y="1060108"/>
                </a:cubicBezTo>
                <a:cubicBezTo>
                  <a:pt x="5193948" y="1087756"/>
                  <a:pt x="5043642" y="1067487"/>
                  <a:pt x="4728738" y="1060108"/>
                </a:cubicBezTo>
                <a:cubicBezTo>
                  <a:pt x="4413834" y="1052729"/>
                  <a:pt x="4417759" y="1048038"/>
                  <a:pt x="4175822" y="1060108"/>
                </a:cubicBezTo>
                <a:cubicBezTo>
                  <a:pt x="3933885" y="1072178"/>
                  <a:pt x="3709943" y="1065571"/>
                  <a:pt x="3475929" y="1060108"/>
                </a:cubicBezTo>
                <a:cubicBezTo>
                  <a:pt x="3241915" y="1054645"/>
                  <a:pt x="3192897" y="1075459"/>
                  <a:pt x="2923014" y="1060108"/>
                </a:cubicBezTo>
                <a:cubicBezTo>
                  <a:pt x="2653131" y="1044757"/>
                  <a:pt x="2532683" y="1031878"/>
                  <a:pt x="2174129" y="1060108"/>
                </a:cubicBezTo>
                <a:cubicBezTo>
                  <a:pt x="1815576" y="1088338"/>
                  <a:pt x="1753779" y="1064146"/>
                  <a:pt x="1572221" y="1060108"/>
                </a:cubicBezTo>
                <a:cubicBezTo>
                  <a:pt x="1390663" y="1056070"/>
                  <a:pt x="779031" y="1082695"/>
                  <a:pt x="480388" y="1060108"/>
                </a:cubicBezTo>
                <a:cubicBezTo>
                  <a:pt x="183251" y="1064445"/>
                  <a:pt x="6530" y="875019"/>
                  <a:pt x="0" y="579720"/>
                </a:cubicBezTo>
                <a:cubicBezTo>
                  <a:pt x="3897" y="543427"/>
                  <a:pt x="837" y="508811"/>
                  <a:pt x="0" y="480388"/>
                </a:cubicBezTo>
                <a:close/>
              </a:path>
              <a:path w="5860026" h="1060108" stroke="0" extrusionOk="0">
                <a:moveTo>
                  <a:pt x="0" y="480388"/>
                </a:moveTo>
                <a:cubicBezTo>
                  <a:pt x="-34877" y="244264"/>
                  <a:pt x="223222" y="-21037"/>
                  <a:pt x="480388" y="0"/>
                </a:cubicBezTo>
                <a:cubicBezTo>
                  <a:pt x="684955" y="15047"/>
                  <a:pt x="796833" y="-11829"/>
                  <a:pt x="1033303" y="0"/>
                </a:cubicBezTo>
                <a:cubicBezTo>
                  <a:pt x="1269773" y="11829"/>
                  <a:pt x="1496075" y="-8869"/>
                  <a:pt x="1635211" y="0"/>
                </a:cubicBezTo>
                <a:cubicBezTo>
                  <a:pt x="1774347" y="8869"/>
                  <a:pt x="2021850" y="-28192"/>
                  <a:pt x="2384097" y="0"/>
                </a:cubicBezTo>
                <a:cubicBezTo>
                  <a:pt x="2746344" y="28192"/>
                  <a:pt x="2769191" y="-25289"/>
                  <a:pt x="3083989" y="0"/>
                </a:cubicBezTo>
                <a:cubicBezTo>
                  <a:pt x="3398787" y="25289"/>
                  <a:pt x="3500418" y="-19654"/>
                  <a:pt x="3636905" y="0"/>
                </a:cubicBezTo>
                <a:cubicBezTo>
                  <a:pt x="3773392" y="19654"/>
                  <a:pt x="4105631" y="25774"/>
                  <a:pt x="4287805" y="0"/>
                </a:cubicBezTo>
                <a:cubicBezTo>
                  <a:pt x="4469979" y="-25774"/>
                  <a:pt x="4866629" y="23257"/>
                  <a:pt x="5379638" y="0"/>
                </a:cubicBezTo>
                <a:cubicBezTo>
                  <a:pt x="5707803" y="-18122"/>
                  <a:pt x="5823458" y="215555"/>
                  <a:pt x="5860026" y="480388"/>
                </a:cubicBezTo>
                <a:cubicBezTo>
                  <a:pt x="5860621" y="521055"/>
                  <a:pt x="5858730" y="548846"/>
                  <a:pt x="5860026" y="579720"/>
                </a:cubicBezTo>
                <a:cubicBezTo>
                  <a:pt x="5866914" y="904384"/>
                  <a:pt x="5674779" y="1072192"/>
                  <a:pt x="5379638" y="1060108"/>
                </a:cubicBezTo>
                <a:cubicBezTo>
                  <a:pt x="5124575" y="1039944"/>
                  <a:pt x="4907534" y="1034861"/>
                  <a:pt x="4777730" y="1060108"/>
                </a:cubicBezTo>
                <a:cubicBezTo>
                  <a:pt x="4647926" y="1085355"/>
                  <a:pt x="4251541" y="1026894"/>
                  <a:pt x="4028845" y="1060108"/>
                </a:cubicBezTo>
                <a:cubicBezTo>
                  <a:pt x="3806149" y="1093322"/>
                  <a:pt x="3745077" y="1047289"/>
                  <a:pt x="3475929" y="1060108"/>
                </a:cubicBezTo>
                <a:cubicBezTo>
                  <a:pt x="3206781" y="1072927"/>
                  <a:pt x="3136810" y="1039148"/>
                  <a:pt x="2825029" y="1060108"/>
                </a:cubicBezTo>
                <a:cubicBezTo>
                  <a:pt x="2513248" y="1081068"/>
                  <a:pt x="2478271" y="1080369"/>
                  <a:pt x="2272114" y="1060108"/>
                </a:cubicBezTo>
                <a:cubicBezTo>
                  <a:pt x="2065958" y="1039847"/>
                  <a:pt x="1785206" y="1090862"/>
                  <a:pt x="1621213" y="1060108"/>
                </a:cubicBezTo>
                <a:cubicBezTo>
                  <a:pt x="1457220" y="1029354"/>
                  <a:pt x="723765" y="1006982"/>
                  <a:pt x="480388" y="1060108"/>
                </a:cubicBezTo>
                <a:cubicBezTo>
                  <a:pt x="208775" y="1087099"/>
                  <a:pt x="-46461" y="845967"/>
                  <a:pt x="0" y="579720"/>
                </a:cubicBezTo>
                <a:cubicBezTo>
                  <a:pt x="1797" y="540753"/>
                  <a:pt x="3446" y="524288"/>
                  <a:pt x="0" y="48038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Для кожного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встановлюй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різні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паролі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0DF4EA6-4B75-AFD6-7B05-0EC351E7F9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294" y="852468"/>
            <a:ext cx="6005532" cy="600553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466743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E7D5E-3467-B5AA-127D-159009EAA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015FD3-39C9-D574-D02E-F7ECB9CDA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6B6286-22E1-94D0-5743-07B137639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41" y="-124914"/>
            <a:ext cx="6204001" cy="13244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E047857D-1381-847E-3C7B-0A7F9E6EC9AE}"/>
              </a:ext>
            </a:extLst>
          </p:cNvPr>
          <p:cNvSpPr/>
          <p:nvPr/>
        </p:nvSpPr>
        <p:spPr>
          <a:xfrm>
            <a:off x="226141" y="1199536"/>
            <a:ext cx="5319251" cy="1250751"/>
          </a:xfrm>
          <a:custGeom>
            <a:avLst/>
            <a:gdLst>
              <a:gd name="connsiteX0" fmla="*/ 0 w 5319251"/>
              <a:gd name="connsiteY0" fmla="*/ 566778 h 1250751"/>
              <a:gd name="connsiteX1" fmla="*/ 566778 w 5319251"/>
              <a:gd name="connsiteY1" fmla="*/ 0 h 1250751"/>
              <a:gd name="connsiteX2" fmla="*/ 1306251 w 5319251"/>
              <a:gd name="connsiteY2" fmla="*/ 0 h 1250751"/>
              <a:gd name="connsiteX3" fmla="*/ 2045724 w 5319251"/>
              <a:gd name="connsiteY3" fmla="*/ 0 h 1250751"/>
              <a:gd name="connsiteX4" fmla="*/ 2743339 w 5319251"/>
              <a:gd name="connsiteY4" fmla="*/ 0 h 1250751"/>
              <a:gd name="connsiteX5" fmla="*/ 3524669 w 5319251"/>
              <a:gd name="connsiteY5" fmla="*/ 0 h 1250751"/>
              <a:gd name="connsiteX6" fmla="*/ 4752473 w 5319251"/>
              <a:gd name="connsiteY6" fmla="*/ 0 h 1250751"/>
              <a:gd name="connsiteX7" fmla="*/ 5319251 w 5319251"/>
              <a:gd name="connsiteY7" fmla="*/ 566778 h 1250751"/>
              <a:gd name="connsiteX8" fmla="*/ 5319251 w 5319251"/>
              <a:gd name="connsiteY8" fmla="*/ 683973 h 1250751"/>
              <a:gd name="connsiteX9" fmla="*/ 4752473 w 5319251"/>
              <a:gd name="connsiteY9" fmla="*/ 1250751 h 1250751"/>
              <a:gd name="connsiteX10" fmla="*/ 4096714 w 5319251"/>
              <a:gd name="connsiteY10" fmla="*/ 1250751 h 1250751"/>
              <a:gd name="connsiteX11" fmla="*/ 3524669 w 5319251"/>
              <a:gd name="connsiteY11" fmla="*/ 1250751 h 1250751"/>
              <a:gd name="connsiteX12" fmla="*/ 2785196 w 5319251"/>
              <a:gd name="connsiteY12" fmla="*/ 1250751 h 1250751"/>
              <a:gd name="connsiteX13" fmla="*/ 2129437 w 5319251"/>
              <a:gd name="connsiteY13" fmla="*/ 1250751 h 1250751"/>
              <a:gd name="connsiteX14" fmla="*/ 1431822 w 5319251"/>
              <a:gd name="connsiteY14" fmla="*/ 1250751 h 1250751"/>
              <a:gd name="connsiteX15" fmla="*/ 566778 w 5319251"/>
              <a:gd name="connsiteY15" fmla="*/ 1250751 h 1250751"/>
              <a:gd name="connsiteX16" fmla="*/ 0 w 5319251"/>
              <a:gd name="connsiteY16" fmla="*/ 683973 h 1250751"/>
              <a:gd name="connsiteX17" fmla="*/ 0 w 5319251"/>
              <a:gd name="connsiteY17" fmla="*/ 566778 h 1250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319251" h="1250751" fill="none" extrusionOk="0">
                <a:moveTo>
                  <a:pt x="0" y="566778"/>
                </a:moveTo>
                <a:cubicBezTo>
                  <a:pt x="-420" y="232439"/>
                  <a:pt x="245666" y="2590"/>
                  <a:pt x="566778" y="0"/>
                </a:cubicBezTo>
                <a:cubicBezTo>
                  <a:pt x="798268" y="7756"/>
                  <a:pt x="1141796" y="-35856"/>
                  <a:pt x="1306251" y="0"/>
                </a:cubicBezTo>
                <a:cubicBezTo>
                  <a:pt x="1470706" y="35856"/>
                  <a:pt x="1801356" y="-23079"/>
                  <a:pt x="2045724" y="0"/>
                </a:cubicBezTo>
                <a:cubicBezTo>
                  <a:pt x="2290092" y="23079"/>
                  <a:pt x="2425199" y="16908"/>
                  <a:pt x="2743339" y="0"/>
                </a:cubicBezTo>
                <a:cubicBezTo>
                  <a:pt x="3061479" y="-16908"/>
                  <a:pt x="3349954" y="22026"/>
                  <a:pt x="3524669" y="0"/>
                </a:cubicBezTo>
                <a:cubicBezTo>
                  <a:pt x="3699384" y="-22026"/>
                  <a:pt x="4387923" y="47284"/>
                  <a:pt x="4752473" y="0"/>
                </a:cubicBezTo>
                <a:cubicBezTo>
                  <a:pt x="5062156" y="34654"/>
                  <a:pt x="5312712" y="248889"/>
                  <a:pt x="5319251" y="566778"/>
                </a:cubicBezTo>
                <a:cubicBezTo>
                  <a:pt x="5320726" y="600960"/>
                  <a:pt x="5315211" y="640747"/>
                  <a:pt x="5319251" y="683973"/>
                </a:cubicBezTo>
                <a:cubicBezTo>
                  <a:pt x="5298743" y="967826"/>
                  <a:pt x="5051642" y="1185404"/>
                  <a:pt x="4752473" y="1250751"/>
                </a:cubicBezTo>
                <a:cubicBezTo>
                  <a:pt x="4483240" y="1251447"/>
                  <a:pt x="4306833" y="1262047"/>
                  <a:pt x="4096714" y="1250751"/>
                </a:cubicBezTo>
                <a:cubicBezTo>
                  <a:pt x="3886595" y="1239455"/>
                  <a:pt x="3706151" y="1255950"/>
                  <a:pt x="3524669" y="1250751"/>
                </a:cubicBezTo>
                <a:cubicBezTo>
                  <a:pt x="3343188" y="1245552"/>
                  <a:pt x="3064775" y="1246990"/>
                  <a:pt x="2785196" y="1250751"/>
                </a:cubicBezTo>
                <a:cubicBezTo>
                  <a:pt x="2505617" y="1254512"/>
                  <a:pt x="2349450" y="1221163"/>
                  <a:pt x="2129437" y="1250751"/>
                </a:cubicBezTo>
                <a:cubicBezTo>
                  <a:pt x="1909424" y="1280339"/>
                  <a:pt x="1699529" y="1270019"/>
                  <a:pt x="1431822" y="1250751"/>
                </a:cubicBezTo>
                <a:cubicBezTo>
                  <a:pt x="1164115" y="1231483"/>
                  <a:pt x="953237" y="1281297"/>
                  <a:pt x="566778" y="1250751"/>
                </a:cubicBezTo>
                <a:cubicBezTo>
                  <a:pt x="244165" y="1187389"/>
                  <a:pt x="-20716" y="1018873"/>
                  <a:pt x="0" y="683973"/>
                </a:cubicBezTo>
                <a:cubicBezTo>
                  <a:pt x="-3996" y="654990"/>
                  <a:pt x="2109" y="616022"/>
                  <a:pt x="0" y="566778"/>
                </a:cubicBezTo>
                <a:close/>
              </a:path>
              <a:path w="5319251" h="1250751" stroke="0" extrusionOk="0">
                <a:moveTo>
                  <a:pt x="0" y="566778"/>
                </a:moveTo>
                <a:cubicBezTo>
                  <a:pt x="-50690" y="296176"/>
                  <a:pt x="263167" y="-24310"/>
                  <a:pt x="566778" y="0"/>
                </a:cubicBezTo>
                <a:cubicBezTo>
                  <a:pt x="801793" y="16380"/>
                  <a:pt x="862767" y="23741"/>
                  <a:pt x="1138823" y="0"/>
                </a:cubicBezTo>
                <a:cubicBezTo>
                  <a:pt x="1414880" y="-23741"/>
                  <a:pt x="1587209" y="4345"/>
                  <a:pt x="1752725" y="0"/>
                </a:cubicBezTo>
                <a:cubicBezTo>
                  <a:pt x="1918241" y="-4345"/>
                  <a:pt x="2203654" y="-6106"/>
                  <a:pt x="2492198" y="0"/>
                </a:cubicBezTo>
                <a:cubicBezTo>
                  <a:pt x="2780742" y="6106"/>
                  <a:pt x="2881222" y="-13044"/>
                  <a:pt x="3189814" y="0"/>
                </a:cubicBezTo>
                <a:cubicBezTo>
                  <a:pt x="3498406" y="13044"/>
                  <a:pt x="3625128" y="-10417"/>
                  <a:pt x="3761859" y="0"/>
                </a:cubicBezTo>
                <a:cubicBezTo>
                  <a:pt x="3898591" y="10417"/>
                  <a:pt x="4367061" y="-384"/>
                  <a:pt x="4752473" y="0"/>
                </a:cubicBezTo>
                <a:cubicBezTo>
                  <a:pt x="5044662" y="636"/>
                  <a:pt x="5255553" y="238877"/>
                  <a:pt x="5319251" y="566778"/>
                </a:cubicBezTo>
                <a:cubicBezTo>
                  <a:pt x="5313701" y="612809"/>
                  <a:pt x="5318243" y="638512"/>
                  <a:pt x="5319251" y="683973"/>
                </a:cubicBezTo>
                <a:cubicBezTo>
                  <a:pt x="5326752" y="996237"/>
                  <a:pt x="5057701" y="1223212"/>
                  <a:pt x="4752473" y="1250751"/>
                </a:cubicBezTo>
                <a:cubicBezTo>
                  <a:pt x="4584563" y="1244324"/>
                  <a:pt x="4409041" y="1232962"/>
                  <a:pt x="4180428" y="1250751"/>
                </a:cubicBezTo>
                <a:cubicBezTo>
                  <a:pt x="3951816" y="1268540"/>
                  <a:pt x="3814094" y="1244966"/>
                  <a:pt x="3608383" y="1250751"/>
                </a:cubicBezTo>
                <a:cubicBezTo>
                  <a:pt x="3402672" y="1256536"/>
                  <a:pt x="3194542" y="1243771"/>
                  <a:pt x="2868910" y="1250751"/>
                </a:cubicBezTo>
                <a:cubicBezTo>
                  <a:pt x="2543278" y="1257731"/>
                  <a:pt x="2536199" y="1271884"/>
                  <a:pt x="2296865" y="1250751"/>
                </a:cubicBezTo>
                <a:cubicBezTo>
                  <a:pt x="2057532" y="1229618"/>
                  <a:pt x="1791092" y="1236508"/>
                  <a:pt x="1641106" y="1250751"/>
                </a:cubicBezTo>
                <a:cubicBezTo>
                  <a:pt x="1491120" y="1264994"/>
                  <a:pt x="999573" y="1226527"/>
                  <a:pt x="566778" y="1250751"/>
                </a:cubicBezTo>
                <a:cubicBezTo>
                  <a:pt x="294443" y="1183915"/>
                  <a:pt x="-16575" y="1071496"/>
                  <a:pt x="0" y="683973"/>
                </a:cubicBezTo>
                <a:cubicBezTo>
                  <a:pt x="-1102" y="653393"/>
                  <a:pt x="3848" y="596651"/>
                  <a:pt x="0" y="56677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Мають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великі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й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маленькі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літери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цифри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символи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Легко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запам’ятати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важко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вгадати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C35A25-43AA-E626-1043-EBFEE7FE2D66}"/>
              </a:ext>
            </a:extLst>
          </p:cNvPr>
          <p:cNvSpPr txBox="1"/>
          <p:nvPr/>
        </p:nvSpPr>
        <p:spPr>
          <a:xfrm>
            <a:off x="1563328" y="2109149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M@k3Pizza2025!	</a:t>
            </a:r>
            <a:r>
              <a:rPr lang="uk-UA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кутник: округлені кути 43">
            <a:extLst>
              <a:ext uri="{FF2B5EF4-FFF2-40B4-BE49-F238E27FC236}">
                <a16:creationId xmlns:a16="http://schemas.microsoft.com/office/drawing/2014/main" id="{AFE13E9F-AA92-0520-5972-85E16B62B9EC}"/>
              </a:ext>
            </a:extLst>
          </p:cNvPr>
          <p:cNvSpPr/>
          <p:nvPr/>
        </p:nvSpPr>
        <p:spPr>
          <a:xfrm>
            <a:off x="226141" y="2565623"/>
            <a:ext cx="5319254" cy="942897"/>
          </a:xfrm>
          <a:custGeom>
            <a:avLst/>
            <a:gdLst>
              <a:gd name="connsiteX0" fmla="*/ 0 w 5319254"/>
              <a:gd name="connsiteY0" fmla="*/ 427274 h 942897"/>
              <a:gd name="connsiteX1" fmla="*/ 427274 w 5319254"/>
              <a:gd name="connsiteY1" fmla="*/ 0 h 942897"/>
              <a:gd name="connsiteX2" fmla="*/ 1109736 w 5319254"/>
              <a:gd name="connsiteY2" fmla="*/ 0 h 942897"/>
              <a:gd name="connsiteX3" fmla="*/ 1836845 w 5319254"/>
              <a:gd name="connsiteY3" fmla="*/ 0 h 942897"/>
              <a:gd name="connsiteX4" fmla="*/ 2519308 w 5319254"/>
              <a:gd name="connsiteY4" fmla="*/ 0 h 942897"/>
              <a:gd name="connsiteX5" fmla="*/ 3112476 w 5319254"/>
              <a:gd name="connsiteY5" fmla="*/ 0 h 942897"/>
              <a:gd name="connsiteX6" fmla="*/ 3660997 w 5319254"/>
              <a:gd name="connsiteY6" fmla="*/ 0 h 942897"/>
              <a:gd name="connsiteX7" fmla="*/ 4298812 w 5319254"/>
              <a:gd name="connsiteY7" fmla="*/ 0 h 942897"/>
              <a:gd name="connsiteX8" fmla="*/ 4891980 w 5319254"/>
              <a:gd name="connsiteY8" fmla="*/ 0 h 942897"/>
              <a:gd name="connsiteX9" fmla="*/ 5319254 w 5319254"/>
              <a:gd name="connsiteY9" fmla="*/ 427274 h 942897"/>
              <a:gd name="connsiteX10" fmla="*/ 5319254 w 5319254"/>
              <a:gd name="connsiteY10" fmla="*/ 515623 h 942897"/>
              <a:gd name="connsiteX11" fmla="*/ 4891980 w 5319254"/>
              <a:gd name="connsiteY11" fmla="*/ 942897 h 942897"/>
              <a:gd name="connsiteX12" fmla="*/ 4298812 w 5319254"/>
              <a:gd name="connsiteY12" fmla="*/ 942897 h 942897"/>
              <a:gd name="connsiteX13" fmla="*/ 3794938 w 5319254"/>
              <a:gd name="connsiteY13" fmla="*/ 942897 h 942897"/>
              <a:gd name="connsiteX14" fmla="*/ 3157123 w 5319254"/>
              <a:gd name="connsiteY14" fmla="*/ 942897 h 942897"/>
              <a:gd name="connsiteX15" fmla="*/ 2653249 w 5319254"/>
              <a:gd name="connsiteY15" fmla="*/ 942897 h 942897"/>
              <a:gd name="connsiteX16" fmla="*/ 1970787 w 5319254"/>
              <a:gd name="connsiteY16" fmla="*/ 942897 h 942897"/>
              <a:gd name="connsiteX17" fmla="*/ 1422266 w 5319254"/>
              <a:gd name="connsiteY17" fmla="*/ 942897 h 942897"/>
              <a:gd name="connsiteX18" fmla="*/ 427274 w 5319254"/>
              <a:gd name="connsiteY18" fmla="*/ 942897 h 942897"/>
              <a:gd name="connsiteX19" fmla="*/ 0 w 5319254"/>
              <a:gd name="connsiteY19" fmla="*/ 515623 h 942897"/>
              <a:gd name="connsiteX20" fmla="*/ 0 w 5319254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19254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600949" y="19493"/>
                  <a:pt x="858385" y="-24333"/>
                  <a:pt x="1109736" y="0"/>
                </a:cubicBezTo>
                <a:cubicBezTo>
                  <a:pt x="1361087" y="24333"/>
                  <a:pt x="1670759" y="25268"/>
                  <a:pt x="1836845" y="0"/>
                </a:cubicBezTo>
                <a:cubicBezTo>
                  <a:pt x="2002931" y="-25268"/>
                  <a:pt x="2186323" y="-31112"/>
                  <a:pt x="2519308" y="0"/>
                </a:cubicBezTo>
                <a:cubicBezTo>
                  <a:pt x="2852293" y="31112"/>
                  <a:pt x="2885069" y="-19836"/>
                  <a:pt x="3112476" y="0"/>
                </a:cubicBezTo>
                <a:cubicBezTo>
                  <a:pt x="3339883" y="19836"/>
                  <a:pt x="3438524" y="23017"/>
                  <a:pt x="3660997" y="0"/>
                </a:cubicBezTo>
                <a:cubicBezTo>
                  <a:pt x="3883470" y="-23017"/>
                  <a:pt x="3998099" y="-4409"/>
                  <a:pt x="4298812" y="0"/>
                </a:cubicBezTo>
                <a:cubicBezTo>
                  <a:pt x="4599526" y="4409"/>
                  <a:pt x="4747023" y="-1389"/>
                  <a:pt x="4891980" y="0"/>
                </a:cubicBezTo>
                <a:cubicBezTo>
                  <a:pt x="5127942" y="7753"/>
                  <a:pt x="5354634" y="146911"/>
                  <a:pt x="5319254" y="427274"/>
                </a:cubicBezTo>
                <a:cubicBezTo>
                  <a:pt x="5315153" y="454094"/>
                  <a:pt x="5321617" y="488474"/>
                  <a:pt x="5319254" y="515623"/>
                </a:cubicBezTo>
                <a:cubicBezTo>
                  <a:pt x="5323513" y="762699"/>
                  <a:pt x="5107328" y="949597"/>
                  <a:pt x="4891980" y="942897"/>
                </a:cubicBezTo>
                <a:cubicBezTo>
                  <a:pt x="4660134" y="932114"/>
                  <a:pt x="4419590" y="919089"/>
                  <a:pt x="4298812" y="942897"/>
                </a:cubicBezTo>
                <a:cubicBezTo>
                  <a:pt x="4178034" y="966705"/>
                  <a:pt x="3938688" y="948730"/>
                  <a:pt x="3794938" y="942897"/>
                </a:cubicBezTo>
                <a:cubicBezTo>
                  <a:pt x="3651188" y="937064"/>
                  <a:pt x="3311902" y="950182"/>
                  <a:pt x="3157123" y="942897"/>
                </a:cubicBezTo>
                <a:cubicBezTo>
                  <a:pt x="3002344" y="935612"/>
                  <a:pt x="2789820" y="932011"/>
                  <a:pt x="2653249" y="942897"/>
                </a:cubicBezTo>
                <a:cubicBezTo>
                  <a:pt x="2516678" y="953783"/>
                  <a:pt x="2141537" y="952834"/>
                  <a:pt x="1970787" y="942897"/>
                </a:cubicBezTo>
                <a:cubicBezTo>
                  <a:pt x="1800037" y="932960"/>
                  <a:pt x="1663262" y="918982"/>
                  <a:pt x="1422266" y="942897"/>
                </a:cubicBezTo>
                <a:cubicBezTo>
                  <a:pt x="1181270" y="966812"/>
                  <a:pt x="645641" y="989574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319254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549048" y="-10838"/>
                  <a:pt x="753474" y="21493"/>
                  <a:pt x="931148" y="0"/>
                </a:cubicBezTo>
                <a:cubicBezTo>
                  <a:pt x="1108822" y="-21493"/>
                  <a:pt x="1248199" y="5119"/>
                  <a:pt x="1479669" y="0"/>
                </a:cubicBezTo>
                <a:cubicBezTo>
                  <a:pt x="1711139" y="-5119"/>
                  <a:pt x="1831457" y="-2553"/>
                  <a:pt x="2162131" y="0"/>
                </a:cubicBezTo>
                <a:cubicBezTo>
                  <a:pt x="2492805" y="2553"/>
                  <a:pt x="2511924" y="19662"/>
                  <a:pt x="2799946" y="0"/>
                </a:cubicBezTo>
                <a:cubicBezTo>
                  <a:pt x="3087969" y="-19662"/>
                  <a:pt x="3103173" y="-18287"/>
                  <a:pt x="3303820" y="0"/>
                </a:cubicBezTo>
                <a:cubicBezTo>
                  <a:pt x="3504467" y="18287"/>
                  <a:pt x="3765003" y="-29298"/>
                  <a:pt x="3896988" y="0"/>
                </a:cubicBezTo>
                <a:cubicBezTo>
                  <a:pt x="4028973" y="29298"/>
                  <a:pt x="4669663" y="24644"/>
                  <a:pt x="4891980" y="0"/>
                </a:cubicBezTo>
                <a:cubicBezTo>
                  <a:pt x="5142795" y="-4278"/>
                  <a:pt x="5294403" y="191622"/>
                  <a:pt x="5319254" y="427274"/>
                </a:cubicBezTo>
                <a:cubicBezTo>
                  <a:pt x="5320004" y="459818"/>
                  <a:pt x="5321404" y="483205"/>
                  <a:pt x="5319254" y="515623"/>
                </a:cubicBezTo>
                <a:cubicBezTo>
                  <a:pt x="5324762" y="799065"/>
                  <a:pt x="5155524" y="954064"/>
                  <a:pt x="4891980" y="942897"/>
                </a:cubicBezTo>
                <a:cubicBezTo>
                  <a:pt x="4681254" y="957031"/>
                  <a:pt x="4545961" y="941412"/>
                  <a:pt x="4343459" y="942897"/>
                </a:cubicBezTo>
                <a:cubicBezTo>
                  <a:pt x="4140957" y="944382"/>
                  <a:pt x="3963673" y="922440"/>
                  <a:pt x="3660997" y="942897"/>
                </a:cubicBezTo>
                <a:cubicBezTo>
                  <a:pt x="3358321" y="963354"/>
                  <a:pt x="3259225" y="942903"/>
                  <a:pt x="3157123" y="942897"/>
                </a:cubicBezTo>
                <a:cubicBezTo>
                  <a:pt x="3055021" y="942891"/>
                  <a:pt x="2743239" y="913956"/>
                  <a:pt x="2563955" y="942897"/>
                </a:cubicBezTo>
                <a:cubicBezTo>
                  <a:pt x="2384671" y="971838"/>
                  <a:pt x="2232859" y="921131"/>
                  <a:pt x="2060081" y="942897"/>
                </a:cubicBezTo>
                <a:cubicBezTo>
                  <a:pt x="1887303" y="964663"/>
                  <a:pt x="1687685" y="932946"/>
                  <a:pt x="1466913" y="942897"/>
                </a:cubicBezTo>
                <a:cubicBezTo>
                  <a:pt x="1246141" y="952848"/>
                  <a:pt x="666297" y="942415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Слово + цифра +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символи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Немає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особистих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даних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1B70391-6C28-0792-7056-0D91426D241C}"/>
              </a:ext>
            </a:extLst>
          </p:cNvPr>
          <p:cNvSpPr txBox="1"/>
          <p:nvPr/>
        </p:nvSpPr>
        <p:spPr>
          <a:xfrm>
            <a:off x="1301689" y="3143015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Zebra_4Sunny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Прямокутник: округлені кути 54">
            <a:extLst>
              <a:ext uri="{FF2B5EF4-FFF2-40B4-BE49-F238E27FC236}">
                <a16:creationId xmlns:a16="http://schemas.microsoft.com/office/drawing/2014/main" id="{75B59E23-20A9-E086-2706-F9D0F14C92E0}"/>
              </a:ext>
            </a:extLst>
          </p:cNvPr>
          <p:cNvSpPr/>
          <p:nvPr/>
        </p:nvSpPr>
        <p:spPr>
          <a:xfrm>
            <a:off x="226140" y="3623245"/>
            <a:ext cx="5319254" cy="942897"/>
          </a:xfrm>
          <a:custGeom>
            <a:avLst/>
            <a:gdLst>
              <a:gd name="connsiteX0" fmla="*/ 0 w 5319254"/>
              <a:gd name="connsiteY0" fmla="*/ 427274 h 942897"/>
              <a:gd name="connsiteX1" fmla="*/ 427274 w 5319254"/>
              <a:gd name="connsiteY1" fmla="*/ 0 h 942897"/>
              <a:gd name="connsiteX2" fmla="*/ 1109736 w 5319254"/>
              <a:gd name="connsiteY2" fmla="*/ 0 h 942897"/>
              <a:gd name="connsiteX3" fmla="*/ 1836845 w 5319254"/>
              <a:gd name="connsiteY3" fmla="*/ 0 h 942897"/>
              <a:gd name="connsiteX4" fmla="*/ 2519308 w 5319254"/>
              <a:gd name="connsiteY4" fmla="*/ 0 h 942897"/>
              <a:gd name="connsiteX5" fmla="*/ 3112476 w 5319254"/>
              <a:gd name="connsiteY5" fmla="*/ 0 h 942897"/>
              <a:gd name="connsiteX6" fmla="*/ 3660997 w 5319254"/>
              <a:gd name="connsiteY6" fmla="*/ 0 h 942897"/>
              <a:gd name="connsiteX7" fmla="*/ 4298812 w 5319254"/>
              <a:gd name="connsiteY7" fmla="*/ 0 h 942897"/>
              <a:gd name="connsiteX8" fmla="*/ 4891980 w 5319254"/>
              <a:gd name="connsiteY8" fmla="*/ 0 h 942897"/>
              <a:gd name="connsiteX9" fmla="*/ 5319254 w 5319254"/>
              <a:gd name="connsiteY9" fmla="*/ 427274 h 942897"/>
              <a:gd name="connsiteX10" fmla="*/ 5319254 w 5319254"/>
              <a:gd name="connsiteY10" fmla="*/ 515623 h 942897"/>
              <a:gd name="connsiteX11" fmla="*/ 4891980 w 5319254"/>
              <a:gd name="connsiteY11" fmla="*/ 942897 h 942897"/>
              <a:gd name="connsiteX12" fmla="*/ 4298812 w 5319254"/>
              <a:gd name="connsiteY12" fmla="*/ 942897 h 942897"/>
              <a:gd name="connsiteX13" fmla="*/ 3794938 w 5319254"/>
              <a:gd name="connsiteY13" fmla="*/ 942897 h 942897"/>
              <a:gd name="connsiteX14" fmla="*/ 3157123 w 5319254"/>
              <a:gd name="connsiteY14" fmla="*/ 942897 h 942897"/>
              <a:gd name="connsiteX15" fmla="*/ 2653249 w 5319254"/>
              <a:gd name="connsiteY15" fmla="*/ 942897 h 942897"/>
              <a:gd name="connsiteX16" fmla="*/ 1970787 w 5319254"/>
              <a:gd name="connsiteY16" fmla="*/ 942897 h 942897"/>
              <a:gd name="connsiteX17" fmla="*/ 1422266 w 5319254"/>
              <a:gd name="connsiteY17" fmla="*/ 942897 h 942897"/>
              <a:gd name="connsiteX18" fmla="*/ 427274 w 5319254"/>
              <a:gd name="connsiteY18" fmla="*/ 942897 h 942897"/>
              <a:gd name="connsiteX19" fmla="*/ 0 w 5319254"/>
              <a:gd name="connsiteY19" fmla="*/ 515623 h 942897"/>
              <a:gd name="connsiteX20" fmla="*/ 0 w 5319254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19254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600949" y="19493"/>
                  <a:pt x="858385" y="-24333"/>
                  <a:pt x="1109736" y="0"/>
                </a:cubicBezTo>
                <a:cubicBezTo>
                  <a:pt x="1361087" y="24333"/>
                  <a:pt x="1670759" y="25268"/>
                  <a:pt x="1836845" y="0"/>
                </a:cubicBezTo>
                <a:cubicBezTo>
                  <a:pt x="2002931" y="-25268"/>
                  <a:pt x="2186323" y="-31112"/>
                  <a:pt x="2519308" y="0"/>
                </a:cubicBezTo>
                <a:cubicBezTo>
                  <a:pt x="2852293" y="31112"/>
                  <a:pt x="2885069" y="-19836"/>
                  <a:pt x="3112476" y="0"/>
                </a:cubicBezTo>
                <a:cubicBezTo>
                  <a:pt x="3339883" y="19836"/>
                  <a:pt x="3438524" y="23017"/>
                  <a:pt x="3660997" y="0"/>
                </a:cubicBezTo>
                <a:cubicBezTo>
                  <a:pt x="3883470" y="-23017"/>
                  <a:pt x="3998099" y="-4409"/>
                  <a:pt x="4298812" y="0"/>
                </a:cubicBezTo>
                <a:cubicBezTo>
                  <a:pt x="4599526" y="4409"/>
                  <a:pt x="4747023" y="-1389"/>
                  <a:pt x="4891980" y="0"/>
                </a:cubicBezTo>
                <a:cubicBezTo>
                  <a:pt x="5127942" y="7753"/>
                  <a:pt x="5354634" y="146911"/>
                  <a:pt x="5319254" y="427274"/>
                </a:cubicBezTo>
                <a:cubicBezTo>
                  <a:pt x="5315153" y="454094"/>
                  <a:pt x="5321617" y="488474"/>
                  <a:pt x="5319254" y="515623"/>
                </a:cubicBezTo>
                <a:cubicBezTo>
                  <a:pt x="5323513" y="762699"/>
                  <a:pt x="5107328" y="949597"/>
                  <a:pt x="4891980" y="942897"/>
                </a:cubicBezTo>
                <a:cubicBezTo>
                  <a:pt x="4660134" y="932114"/>
                  <a:pt x="4419590" y="919089"/>
                  <a:pt x="4298812" y="942897"/>
                </a:cubicBezTo>
                <a:cubicBezTo>
                  <a:pt x="4178034" y="966705"/>
                  <a:pt x="3938688" y="948730"/>
                  <a:pt x="3794938" y="942897"/>
                </a:cubicBezTo>
                <a:cubicBezTo>
                  <a:pt x="3651188" y="937064"/>
                  <a:pt x="3311902" y="950182"/>
                  <a:pt x="3157123" y="942897"/>
                </a:cubicBezTo>
                <a:cubicBezTo>
                  <a:pt x="3002344" y="935612"/>
                  <a:pt x="2789820" y="932011"/>
                  <a:pt x="2653249" y="942897"/>
                </a:cubicBezTo>
                <a:cubicBezTo>
                  <a:pt x="2516678" y="953783"/>
                  <a:pt x="2141537" y="952834"/>
                  <a:pt x="1970787" y="942897"/>
                </a:cubicBezTo>
                <a:cubicBezTo>
                  <a:pt x="1800037" y="932960"/>
                  <a:pt x="1663262" y="918982"/>
                  <a:pt x="1422266" y="942897"/>
                </a:cubicBezTo>
                <a:cubicBezTo>
                  <a:pt x="1181270" y="966812"/>
                  <a:pt x="645641" y="989574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319254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549048" y="-10838"/>
                  <a:pt x="753474" y="21493"/>
                  <a:pt x="931148" y="0"/>
                </a:cubicBezTo>
                <a:cubicBezTo>
                  <a:pt x="1108822" y="-21493"/>
                  <a:pt x="1248199" y="5119"/>
                  <a:pt x="1479669" y="0"/>
                </a:cubicBezTo>
                <a:cubicBezTo>
                  <a:pt x="1711139" y="-5119"/>
                  <a:pt x="1831457" y="-2553"/>
                  <a:pt x="2162131" y="0"/>
                </a:cubicBezTo>
                <a:cubicBezTo>
                  <a:pt x="2492805" y="2553"/>
                  <a:pt x="2511924" y="19662"/>
                  <a:pt x="2799946" y="0"/>
                </a:cubicBezTo>
                <a:cubicBezTo>
                  <a:pt x="3087969" y="-19662"/>
                  <a:pt x="3103173" y="-18287"/>
                  <a:pt x="3303820" y="0"/>
                </a:cubicBezTo>
                <a:cubicBezTo>
                  <a:pt x="3504467" y="18287"/>
                  <a:pt x="3765003" y="-29298"/>
                  <a:pt x="3896988" y="0"/>
                </a:cubicBezTo>
                <a:cubicBezTo>
                  <a:pt x="4028973" y="29298"/>
                  <a:pt x="4669663" y="24644"/>
                  <a:pt x="4891980" y="0"/>
                </a:cubicBezTo>
                <a:cubicBezTo>
                  <a:pt x="5142795" y="-4278"/>
                  <a:pt x="5294403" y="191622"/>
                  <a:pt x="5319254" y="427274"/>
                </a:cubicBezTo>
                <a:cubicBezTo>
                  <a:pt x="5320004" y="459818"/>
                  <a:pt x="5321404" y="483205"/>
                  <a:pt x="5319254" y="515623"/>
                </a:cubicBezTo>
                <a:cubicBezTo>
                  <a:pt x="5324762" y="799065"/>
                  <a:pt x="5155524" y="954064"/>
                  <a:pt x="4891980" y="942897"/>
                </a:cubicBezTo>
                <a:cubicBezTo>
                  <a:pt x="4681254" y="957031"/>
                  <a:pt x="4545961" y="941412"/>
                  <a:pt x="4343459" y="942897"/>
                </a:cubicBezTo>
                <a:cubicBezTo>
                  <a:pt x="4140957" y="944382"/>
                  <a:pt x="3963673" y="922440"/>
                  <a:pt x="3660997" y="942897"/>
                </a:cubicBezTo>
                <a:cubicBezTo>
                  <a:pt x="3358321" y="963354"/>
                  <a:pt x="3259225" y="942903"/>
                  <a:pt x="3157123" y="942897"/>
                </a:cubicBezTo>
                <a:cubicBezTo>
                  <a:pt x="3055021" y="942891"/>
                  <a:pt x="2743239" y="913956"/>
                  <a:pt x="2563955" y="942897"/>
                </a:cubicBezTo>
                <a:cubicBezTo>
                  <a:pt x="2384671" y="971838"/>
                  <a:pt x="2232859" y="921131"/>
                  <a:pt x="2060081" y="942897"/>
                </a:cubicBezTo>
                <a:cubicBezTo>
                  <a:pt x="1887303" y="964663"/>
                  <a:pt x="1687685" y="932946"/>
                  <a:pt x="1466913" y="942897"/>
                </a:cubicBezTo>
                <a:cubicBezTo>
                  <a:pt x="1246141" y="952848"/>
                  <a:pt x="666297" y="942415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Унікальна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фраза з цифрами та символом.</a:t>
            </a: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736638-CAE2-7416-2576-55CF3E3CA8AE}"/>
              </a:ext>
            </a:extLst>
          </p:cNvPr>
          <p:cNvSpPr txBox="1"/>
          <p:nvPr/>
        </p:nvSpPr>
        <p:spPr>
          <a:xfrm>
            <a:off x="1350849" y="4185891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MyDogL0ves2Run!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Прямокутник: округлені кути 69">
            <a:extLst>
              <a:ext uri="{FF2B5EF4-FFF2-40B4-BE49-F238E27FC236}">
                <a16:creationId xmlns:a16="http://schemas.microsoft.com/office/drawing/2014/main" id="{CCCDBB94-3A14-C964-AC41-1BD7C9FC38B7}"/>
              </a:ext>
            </a:extLst>
          </p:cNvPr>
          <p:cNvSpPr/>
          <p:nvPr/>
        </p:nvSpPr>
        <p:spPr>
          <a:xfrm>
            <a:off x="226140" y="4680867"/>
            <a:ext cx="5319254" cy="942897"/>
          </a:xfrm>
          <a:custGeom>
            <a:avLst/>
            <a:gdLst>
              <a:gd name="connsiteX0" fmla="*/ 0 w 5319254"/>
              <a:gd name="connsiteY0" fmla="*/ 427274 h 942897"/>
              <a:gd name="connsiteX1" fmla="*/ 427274 w 5319254"/>
              <a:gd name="connsiteY1" fmla="*/ 0 h 942897"/>
              <a:gd name="connsiteX2" fmla="*/ 1109736 w 5319254"/>
              <a:gd name="connsiteY2" fmla="*/ 0 h 942897"/>
              <a:gd name="connsiteX3" fmla="*/ 1836845 w 5319254"/>
              <a:gd name="connsiteY3" fmla="*/ 0 h 942897"/>
              <a:gd name="connsiteX4" fmla="*/ 2519308 w 5319254"/>
              <a:gd name="connsiteY4" fmla="*/ 0 h 942897"/>
              <a:gd name="connsiteX5" fmla="*/ 3112476 w 5319254"/>
              <a:gd name="connsiteY5" fmla="*/ 0 h 942897"/>
              <a:gd name="connsiteX6" fmla="*/ 3660997 w 5319254"/>
              <a:gd name="connsiteY6" fmla="*/ 0 h 942897"/>
              <a:gd name="connsiteX7" fmla="*/ 4298812 w 5319254"/>
              <a:gd name="connsiteY7" fmla="*/ 0 h 942897"/>
              <a:gd name="connsiteX8" fmla="*/ 4891980 w 5319254"/>
              <a:gd name="connsiteY8" fmla="*/ 0 h 942897"/>
              <a:gd name="connsiteX9" fmla="*/ 5319254 w 5319254"/>
              <a:gd name="connsiteY9" fmla="*/ 427274 h 942897"/>
              <a:gd name="connsiteX10" fmla="*/ 5319254 w 5319254"/>
              <a:gd name="connsiteY10" fmla="*/ 515623 h 942897"/>
              <a:gd name="connsiteX11" fmla="*/ 4891980 w 5319254"/>
              <a:gd name="connsiteY11" fmla="*/ 942897 h 942897"/>
              <a:gd name="connsiteX12" fmla="*/ 4298812 w 5319254"/>
              <a:gd name="connsiteY12" fmla="*/ 942897 h 942897"/>
              <a:gd name="connsiteX13" fmla="*/ 3794938 w 5319254"/>
              <a:gd name="connsiteY13" fmla="*/ 942897 h 942897"/>
              <a:gd name="connsiteX14" fmla="*/ 3157123 w 5319254"/>
              <a:gd name="connsiteY14" fmla="*/ 942897 h 942897"/>
              <a:gd name="connsiteX15" fmla="*/ 2653249 w 5319254"/>
              <a:gd name="connsiteY15" fmla="*/ 942897 h 942897"/>
              <a:gd name="connsiteX16" fmla="*/ 1970787 w 5319254"/>
              <a:gd name="connsiteY16" fmla="*/ 942897 h 942897"/>
              <a:gd name="connsiteX17" fmla="*/ 1422266 w 5319254"/>
              <a:gd name="connsiteY17" fmla="*/ 942897 h 942897"/>
              <a:gd name="connsiteX18" fmla="*/ 427274 w 5319254"/>
              <a:gd name="connsiteY18" fmla="*/ 942897 h 942897"/>
              <a:gd name="connsiteX19" fmla="*/ 0 w 5319254"/>
              <a:gd name="connsiteY19" fmla="*/ 515623 h 942897"/>
              <a:gd name="connsiteX20" fmla="*/ 0 w 5319254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19254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600949" y="19493"/>
                  <a:pt x="858385" y="-24333"/>
                  <a:pt x="1109736" y="0"/>
                </a:cubicBezTo>
                <a:cubicBezTo>
                  <a:pt x="1361087" y="24333"/>
                  <a:pt x="1670759" y="25268"/>
                  <a:pt x="1836845" y="0"/>
                </a:cubicBezTo>
                <a:cubicBezTo>
                  <a:pt x="2002931" y="-25268"/>
                  <a:pt x="2186323" y="-31112"/>
                  <a:pt x="2519308" y="0"/>
                </a:cubicBezTo>
                <a:cubicBezTo>
                  <a:pt x="2852293" y="31112"/>
                  <a:pt x="2885069" y="-19836"/>
                  <a:pt x="3112476" y="0"/>
                </a:cubicBezTo>
                <a:cubicBezTo>
                  <a:pt x="3339883" y="19836"/>
                  <a:pt x="3438524" y="23017"/>
                  <a:pt x="3660997" y="0"/>
                </a:cubicBezTo>
                <a:cubicBezTo>
                  <a:pt x="3883470" y="-23017"/>
                  <a:pt x="3998099" y="-4409"/>
                  <a:pt x="4298812" y="0"/>
                </a:cubicBezTo>
                <a:cubicBezTo>
                  <a:pt x="4599526" y="4409"/>
                  <a:pt x="4747023" y="-1389"/>
                  <a:pt x="4891980" y="0"/>
                </a:cubicBezTo>
                <a:cubicBezTo>
                  <a:pt x="5127942" y="7753"/>
                  <a:pt x="5354634" y="146911"/>
                  <a:pt x="5319254" y="427274"/>
                </a:cubicBezTo>
                <a:cubicBezTo>
                  <a:pt x="5315153" y="454094"/>
                  <a:pt x="5321617" y="488474"/>
                  <a:pt x="5319254" y="515623"/>
                </a:cubicBezTo>
                <a:cubicBezTo>
                  <a:pt x="5323513" y="762699"/>
                  <a:pt x="5107328" y="949597"/>
                  <a:pt x="4891980" y="942897"/>
                </a:cubicBezTo>
                <a:cubicBezTo>
                  <a:pt x="4660134" y="932114"/>
                  <a:pt x="4419590" y="919089"/>
                  <a:pt x="4298812" y="942897"/>
                </a:cubicBezTo>
                <a:cubicBezTo>
                  <a:pt x="4178034" y="966705"/>
                  <a:pt x="3938688" y="948730"/>
                  <a:pt x="3794938" y="942897"/>
                </a:cubicBezTo>
                <a:cubicBezTo>
                  <a:pt x="3651188" y="937064"/>
                  <a:pt x="3311902" y="950182"/>
                  <a:pt x="3157123" y="942897"/>
                </a:cubicBezTo>
                <a:cubicBezTo>
                  <a:pt x="3002344" y="935612"/>
                  <a:pt x="2789820" y="932011"/>
                  <a:pt x="2653249" y="942897"/>
                </a:cubicBezTo>
                <a:cubicBezTo>
                  <a:pt x="2516678" y="953783"/>
                  <a:pt x="2141537" y="952834"/>
                  <a:pt x="1970787" y="942897"/>
                </a:cubicBezTo>
                <a:cubicBezTo>
                  <a:pt x="1800037" y="932960"/>
                  <a:pt x="1663262" y="918982"/>
                  <a:pt x="1422266" y="942897"/>
                </a:cubicBezTo>
                <a:cubicBezTo>
                  <a:pt x="1181270" y="966812"/>
                  <a:pt x="645641" y="989574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319254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549048" y="-10838"/>
                  <a:pt x="753474" y="21493"/>
                  <a:pt x="931148" y="0"/>
                </a:cubicBezTo>
                <a:cubicBezTo>
                  <a:pt x="1108822" y="-21493"/>
                  <a:pt x="1248199" y="5119"/>
                  <a:pt x="1479669" y="0"/>
                </a:cubicBezTo>
                <a:cubicBezTo>
                  <a:pt x="1711139" y="-5119"/>
                  <a:pt x="1831457" y="-2553"/>
                  <a:pt x="2162131" y="0"/>
                </a:cubicBezTo>
                <a:cubicBezTo>
                  <a:pt x="2492805" y="2553"/>
                  <a:pt x="2511924" y="19662"/>
                  <a:pt x="2799946" y="0"/>
                </a:cubicBezTo>
                <a:cubicBezTo>
                  <a:pt x="3087969" y="-19662"/>
                  <a:pt x="3103173" y="-18287"/>
                  <a:pt x="3303820" y="0"/>
                </a:cubicBezTo>
                <a:cubicBezTo>
                  <a:pt x="3504467" y="18287"/>
                  <a:pt x="3765003" y="-29298"/>
                  <a:pt x="3896988" y="0"/>
                </a:cubicBezTo>
                <a:cubicBezTo>
                  <a:pt x="4028973" y="29298"/>
                  <a:pt x="4669663" y="24644"/>
                  <a:pt x="4891980" y="0"/>
                </a:cubicBezTo>
                <a:cubicBezTo>
                  <a:pt x="5142795" y="-4278"/>
                  <a:pt x="5294403" y="191622"/>
                  <a:pt x="5319254" y="427274"/>
                </a:cubicBezTo>
                <a:cubicBezTo>
                  <a:pt x="5320004" y="459818"/>
                  <a:pt x="5321404" y="483205"/>
                  <a:pt x="5319254" y="515623"/>
                </a:cubicBezTo>
                <a:cubicBezTo>
                  <a:pt x="5324762" y="799065"/>
                  <a:pt x="5155524" y="954064"/>
                  <a:pt x="4891980" y="942897"/>
                </a:cubicBezTo>
                <a:cubicBezTo>
                  <a:pt x="4681254" y="957031"/>
                  <a:pt x="4545961" y="941412"/>
                  <a:pt x="4343459" y="942897"/>
                </a:cubicBezTo>
                <a:cubicBezTo>
                  <a:pt x="4140957" y="944382"/>
                  <a:pt x="3963673" y="922440"/>
                  <a:pt x="3660997" y="942897"/>
                </a:cubicBezTo>
                <a:cubicBezTo>
                  <a:pt x="3358321" y="963354"/>
                  <a:pt x="3259225" y="942903"/>
                  <a:pt x="3157123" y="942897"/>
                </a:cubicBezTo>
                <a:cubicBezTo>
                  <a:pt x="3055021" y="942891"/>
                  <a:pt x="2743239" y="913956"/>
                  <a:pt x="2563955" y="942897"/>
                </a:cubicBezTo>
                <a:cubicBezTo>
                  <a:pt x="2384671" y="971838"/>
                  <a:pt x="2232859" y="921131"/>
                  <a:pt x="2060081" y="942897"/>
                </a:cubicBezTo>
                <a:cubicBezTo>
                  <a:pt x="1887303" y="964663"/>
                  <a:pt x="1687685" y="932946"/>
                  <a:pt x="1466913" y="942897"/>
                </a:cubicBezTo>
                <a:cubicBezTo>
                  <a:pt x="1246141" y="952848"/>
                  <a:pt x="666297" y="942415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Весела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комбінація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складна для злому.</a:t>
            </a: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3B16DAE-060A-43E4-C1C4-A36A4D033BB1}"/>
              </a:ext>
            </a:extLst>
          </p:cNvPr>
          <p:cNvSpPr txBox="1"/>
          <p:nvPr/>
        </p:nvSpPr>
        <p:spPr>
          <a:xfrm>
            <a:off x="1163037" y="5272297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B@naNa_3#77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" name="Прямокутник: округлені кути 78">
            <a:extLst>
              <a:ext uri="{FF2B5EF4-FFF2-40B4-BE49-F238E27FC236}">
                <a16:creationId xmlns:a16="http://schemas.microsoft.com/office/drawing/2014/main" id="{C05C0562-969A-9F3C-5BB4-C17485F675B1}"/>
              </a:ext>
            </a:extLst>
          </p:cNvPr>
          <p:cNvSpPr/>
          <p:nvPr/>
        </p:nvSpPr>
        <p:spPr>
          <a:xfrm>
            <a:off x="226140" y="5762185"/>
            <a:ext cx="5319254" cy="942897"/>
          </a:xfrm>
          <a:custGeom>
            <a:avLst/>
            <a:gdLst>
              <a:gd name="connsiteX0" fmla="*/ 0 w 5319254"/>
              <a:gd name="connsiteY0" fmla="*/ 427274 h 942897"/>
              <a:gd name="connsiteX1" fmla="*/ 427274 w 5319254"/>
              <a:gd name="connsiteY1" fmla="*/ 0 h 942897"/>
              <a:gd name="connsiteX2" fmla="*/ 1109736 w 5319254"/>
              <a:gd name="connsiteY2" fmla="*/ 0 h 942897"/>
              <a:gd name="connsiteX3" fmla="*/ 1836845 w 5319254"/>
              <a:gd name="connsiteY3" fmla="*/ 0 h 942897"/>
              <a:gd name="connsiteX4" fmla="*/ 2519308 w 5319254"/>
              <a:gd name="connsiteY4" fmla="*/ 0 h 942897"/>
              <a:gd name="connsiteX5" fmla="*/ 3112476 w 5319254"/>
              <a:gd name="connsiteY5" fmla="*/ 0 h 942897"/>
              <a:gd name="connsiteX6" fmla="*/ 3660997 w 5319254"/>
              <a:gd name="connsiteY6" fmla="*/ 0 h 942897"/>
              <a:gd name="connsiteX7" fmla="*/ 4298812 w 5319254"/>
              <a:gd name="connsiteY7" fmla="*/ 0 h 942897"/>
              <a:gd name="connsiteX8" fmla="*/ 4891980 w 5319254"/>
              <a:gd name="connsiteY8" fmla="*/ 0 h 942897"/>
              <a:gd name="connsiteX9" fmla="*/ 5319254 w 5319254"/>
              <a:gd name="connsiteY9" fmla="*/ 427274 h 942897"/>
              <a:gd name="connsiteX10" fmla="*/ 5319254 w 5319254"/>
              <a:gd name="connsiteY10" fmla="*/ 515623 h 942897"/>
              <a:gd name="connsiteX11" fmla="*/ 4891980 w 5319254"/>
              <a:gd name="connsiteY11" fmla="*/ 942897 h 942897"/>
              <a:gd name="connsiteX12" fmla="*/ 4298812 w 5319254"/>
              <a:gd name="connsiteY12" fmla="*/ 942897 h 942897"/>
              <a:gd name="connsiteX13" fmla="*/ 3794938 w 5319254"/>
              <a:gd name="connsiteY13" fmla="*/ 942897 h 942897"/>
              <a:gd name="connsiteX14" fmla="*/ 3157123 w 5319254"/>
              <a:gd name="connsiteY14" fmla="*/ 942897 h 942897"/>
              <a:gd name="connsiteX15" fmla="*/ 2653249 w 5319254"/>
              <a:gd name="connsiteY15" fmla="*/ 942897 h 942897"/>
              <a:gd name="connsiteX16" fmla="*/ 1970787 w 5319254"/>
              <a:gd name="connsiteY16" fmla="*/ 942897 h 942897"/>
              <a:gd name="connsiteX17" fmla="*/ 1422266 w 5319254"/>
              <a:gd name="connsiteY17" fmla="*/ 942897 h 942897"/>
              <a:gd name="connsiteX18" fmla="*/ 427274 w 5319254"/>
              <a:gd name="connsiteY18" fmla="*/ 942897 h 942897"/>
              <a:gd name="connsiteX19" fmla="*/ 0 w 5319254"/>
              <a:gd name="connsiteY19" fmla="*/ 515623 h 942897"/>
              <a:gd name="connsiteX20" fmla="*/ 0 w 5319254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19254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600949" y="19493"/>
                  <a:pt x="858385" y="-24333"/>
                  <a:pt x="1109736" y="0"/>
                </a:cubicBezTo>
                <a:cubicBezTo>
                  <a:pt x="1361087" y="24333"/>
                  <a:pt x="1670759" y="25268"/>
                  <a:pt x="1836845" y="0"/>
                </a:cubicBezTo>
                <a:cubicBezTo>
                  <a:pt x="2002931" y="-25268"/>
                  <a:pt x="2186323" y="-31112"/>
                  <a:pt x="2519308" y="0"/>
                </a:cubicBezTo>
                <a:cubicBezTo>
                  <a:pt x="2852293" y="31112"/>
                  <a:pt x="2885069" y="-19836"/>
                  <a:pt x="3112476" y="0"/>
                </a:cubicBezTo>
                <a:cubicBezTo>
                  <a:pt x="3339883" y="19836"/>
                  <a:pt x="3438524" y="23017"/>
                  <a:pt x="3660997" y="0"/>
                </a:cubicBezTo>
                <a:cubicBezTo>
                  <a:pt x="3883470" y="-23017"/>
                  <a:pt x="3998099" y="-4409"/>
                  <a:pt x="4298812" y="0"/>
                </a:cubicBezTo>
                <a:cubicBezTo>
                  <a:pt x="4599526" y="4409"/>
                  <a:pt x="4747023" y="-1389"/>
                  <a:pt x="4891980" y="0"/>
                </a:cubicBezTo>
                <a:cubicBezTo>
                  <a:pt x="5127942" y="7753"/>
                  <a:pt x="5354634" y="146911"/>
                  <a:pt x="5319254" y="427274"/>
                </a:cubicBezTo>
                <a:cubicBezTo>
                  <a:pt x="5315153" y="454094"/>
                  <a:pt x="5321617" y="488474"/>
                  <a:pt x="5319254" y="515623"/>
                </a:cubicBezTo>
                <a:cubicBezTo>
                  <a:pt x="5323513" y="762699"/>
                  <a:pt x="5107328" y="949597"/>
                  <a:pt x="4891980" y="942897"/>
                </a:cubicBezTo>
                <a:cubicBezTo>
                  <a:pt x="4660134" y="932114"/>
                  <a:pt x="4419590" y="919089"/>
                  <a:pt x="4298812" y="942897"/>
                </a:cubicBezTo>
                <a:cubicBezTo>
                  <a:pt x="4178034" y="966705"/>
                  <a:pt x="3938688" y="948730"/>
                  <a:pt x="3794938" y="942897"/>
                </a:cubicBezTo>
                <a:cubicBezTo>
                  <a:pt x="3651188" y="937064"/>
                  <a:pt x="3311902" y="950182"/>
                  <a:pt x="3157123" y="942897"/>
                </a:cubicBezTo>
                <a:cubicBezTo>
                  <a:pt x="3002344" y="935612"/>
                  <a:pt x="2789820" y="932011"/>
                  <a:pt x="2653249" y="942897"/>
                </a:cubicBezTo>
                <a:cubicBezTo>
                  <a:pt x="2516678" y="953783"/>
                  <a:pt x="2141537" y="952834"/>
                  <a:pt x="1970787" y="942897"/>
                </a:cubicBezTo>
                <a:cubicBezTo>
                  <a:pt x="1800037" y="932960"/>
                  <a:pt x="1663262" y="918982"/>
                  <a:pt x="1422266" y="942897"/>
                </a:cubicBezTo>
                <a:cubicBezTo>
                  <a:pt x="1181270" y="966812"/>
                  <a:pt x="645641" y="989574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319254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549048" y="-10838"/>
                  <a:pt x="753474" y="21493"/>
                  <a:pt x="931148" y="0"/>
                </a:cubicBezTo>
                <a:cubicBezTo>
                  <a:pt x="1108822" y="-21493"/>
                  <a:pt x="1248199" y="5119"/>
                  <a:pt x="1479669" y="0"/>
                </a:cubicBezTo>
                <a:cubicBezTo>
                  <a:pt x="1711139" y="-5119"/>
                  <a:pt x="1831457" y="-2553"/>
                  <a:pt x="2162131" y="0"/>
                </a:cubicBezTo>
                <a:cubicBezTo>
                  <a:pt x="2492805" y="2553"/>
                  <a:pt x="2511924" y="19662"/>
                  <a:pt x="2799946" y="0"/>
                </a:cubicBezTo>
                <a:cubicBezTo>
                  <a:pt x="3087969" y="-19662"/>
                  <a:pt x="3103173" y="-18287"/>
                  <a:pt x="3303820" y="0"/>
                </a:cubicBezTo>
                <a:cubicBezTo>
                  <a:pt x="3504467" y="18287"/>
                  <a:pt x="3765003" y="-29298"/>
                  <a:pt x="3896988" y="0"/>
                </a:cubicBezTo>
                <a:cubicBezTo>
                  <a:pt x="4028973" y="29298"/>
                  <a:pt x="4669663" y="24644"/>
                  <a:pt x="4891980" y="0"/>
                </a:cubicBezTo>
                <a:cubicBezTo>
                  <a:pt x="5142795" y="-4278"/>
                  <a:pt x="5294403" y="191622"/>
                  <a:pt x="5319254" y="427274"/>
                </a:cubicBezTo>
                <a:cubicBezTo>
                  <a:pt x="5320004" y="459818"/>
                  <a:pt x="5321404" y="483205"/>
                  <a:pt x="5319254" y="515623"/>
                </a:cubicBezTo>
                <a:cubicBezTo>
                  <a:pt x="5324762" y="799065"/>
                  <a:pt x="5155524" y="954064"/>
                  <a:pt x="4891980" y="942897"/>
                </a:cubicBezTo>
                <a:cubicBezTo>
                  <a:pt x="4681254" y="957031"/>
                  <a:pt x="4545961" y="941412"/>
                  <a:pt x="4343459" y="942897"/>
                </a:cubicBezTo>
                <a:cubicBezTo>
                  <a:pt x="4140957" y="944382"/>
                  <a:pt x="3963673" y="922440"/>
                  <a:pt x="3660997" y="942897"/>
                </a:cubicBezTo>
                <a:cubicBezTo>
                  <a:pt x="3358321" y="963354"/>
                  <a:pt x="3259225" y="942903"/>
                  <a:pt x="3157123" y="942897"/>
                </a:cubicBezTo>
                <a:cubicBezTo>
                  <a:pt x="3055021" y="942891"/>
                  <a:pt x="2743239" y="913956"/>
                  <a:pt x="2563955" y="942897"/>
                </a:cubicBezTo>
                <a:cubicBezTo>
                  <a:pt x="2384671" y="971838"/>
                  <a:pt x="2232859" y="921131"/>
                  <a:pt x="2060081" y="942897"/>
                </a:cubicBezTo>
                <a:cubicBezTo>
                  <a:pt x="1887303" y="964663"/>
                  <a:pt x="1687685" y="932946"/>
                  <a:pt x="1466913" y="942897"/>
                </a:cubicBezTo>
                <a:cubicBezTo>
                  <a:pt x="1246141" y="952848"/>
                  <a:pt x="666297" y="942415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Сильний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фантазійний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пароль з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різними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елементами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15789A1-7C34-27B5-7FF4-63734104FB16}"/>
              </a:ext>
            </a:extLst>
          </p:cNvPr>
          <p:cNvSpPr txBox="1"/>
          <p:nvPr/>
        </p:nvSpPr>
        <p:spPr>
          <a:xfrm>
            <a:off x="1231862" y="6351935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T!gerJump$88	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174EF63-020F-292C-1943-49EA985EEB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406" y="5757667"/>
            <a:ext cx="6699701" cy="116954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19" name="Прямокутник: округлені кути 118">
            <a:extLst>
              <a:ext uri="{FF2B5EF4-FFF2-40B4-BE49-F238E27FC236}">
                <a16:creationId xmlns:a16="http://schemas.microsoft.com/office/drawing/2014/main" id="{D958C4AC-3D20-41B1-8EDB-B5E1E6F81F8E}"/>
              </a:ext>
            </a:extLst>
          </p:cNvPr>
          <p:cNvSpPr/>
          <p:nvPr/>
        </p:nvSpPr>
        <p:spPr>
          <a:xfrm>
            <a:off x="6410634" y="517964"/>
            <a:ext cx="5442079" cy="942897"/>
          </a:xfrm>
          <a:custGeom>
            <a:avLst/>
            <a:gdLst>
              <a:gd name="connsiteX0" fmla="*/ 0 w 5442079"/>
              <a:gd name="connsiteY0" fmla="*/ 427274 h 942897"/>
              <a:gd name="connsiteX1" fmla="*/ 427274 w 5442079"/>
              <a:gd name="connsiteY1" fmla="*/ 0 h 942897"/>
              <a:gd name="connsiteX2" fmla="*/ 1128511 w 5442079"/>
              <a:gd name="connsiteY2" fmla="*/ 0 h 942897"/>
              <a:gd name="connsiteX3" fmla="*/ 1875623 w 5442079"/>
              <a:gd name="connsiteY3" fmla="*/ 0 h 942897"/>
              <a:gd name="connsiteX4" fmla="*/ 2576860 w 5442079"/>
              <a:gd name="connsiteY4" fmla="*/ 0 h 942897"/>
              <a:gd name="connsiteX5" fmla="*/ 3186346 w 5442079"/>
              <a:gd name="connsiteY5" fmla="*/ 0 h 942897"/>
              <a:gd name="connsiteX6" fmla="*/ 3749957 w 5442079"/>
              <a:gd name="connsiteY6" fmla="*/ 0 h 942897"/>
              <a:gd name="connsiteX7" fmla="*/ 4405319 w 5442079"/>
              <a:gd name="connsiteY7" fmla="*/ 0 h 942897"/>
              <a:gd name="connsiteX8" fmla="*/ 5014805 w 5442079"/>
              <a:gd name="connsiteY8" fmla="*/ 0 h 942897"/>
              <a:gd name="connsiteX9" fmla="*/ 5442079 w 5442079"/>
              <a:gd name="connsiteY9" fmla="*/ 427274 h 942897"/>
              <a:gd name="connsiteX10" fmla="*/ 5442079 w 5442079"/>
              <a:gd name="connsiteY10" fmla="*/ 515623 h 942897"/>
              <a:gd name="connsiteX11" fmla="*/ 5014805 w 5442079"/>
              <a:gd name="connsiteY11" fmla="*/ 942897 h 942897"/>
              <a:gd name="connsiteX12" fmla="*/ 4405319 w 5442079"/>
              <a:gd name="connsiteY12" fmla="*/ 942897 h 942897"/>
              <a:gd name="connsiteX13" fmla="*/ 3887583 w 5442079"/>
              <a:gd name="connsiteY13" fmla="*/ 942897 h 942897"/>
              <a:gd name="connsiteX14" fmla="*/ 3232222 w 5442079"/>
              <a:gd name="connsiteY14" fmla="*/ 942897 h 942897"/>
              <a:gd name="connsiteX15" fmla="*/ 2714486 w 5442079"/>
              <a:gd name="connsiteY15" fmla="*/ 942897 h 942897"/>
              <a:gd name="connsiteX16" fmla="*/ 2013249 w 5442079"/>
              <a:gd name="connsiteY16" fmla="*/ 942897 h 942897"/>
              <a:gd name="connsiteX17" fmla="*/ 1449638 w 5442079"/>
              <a:gd name="connsiteY17" fmla="*/ 942897 h 942897"/>
              <a:gd name="connsiteX18" fmla="*/ 427274 w 5442079"/>
              <a:gd name="connsiteY18" fmla="*/ 942897 h 942897"/>
              <a:gd name="connsiteX19" fmla="*/ 0 w 5442079"/>
              <a:gd name="connsiteY19" fmla="*/ 515623 h 942897"/>
              <a:gd name="connsiteX20" fmla="*/ 0 w 5442079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42079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729673" y="32148"/>
                  <a:pt x="943750" y="18068"/>
                  <a:pt x="1128511" y="0"/>
                </a:cubicBezTo>
                <a:cubicBezTo>
                  <a:pt x="1313272" y="-18068"/>
                  <a:pt x="1581592" y="-31742"/>
                  <a:pt x="1875623" y="0"/>
                </a:cubicBezTo>
                <a:cubicBezTo>
                  <a:pt x="2169654" y="31742"/>
                  <a:pt x="2331865" y="-9327"/>
                  <a:pt x="2576860" y="0"/>
                </a:cubicBezTo>
                <a:cubicBezTo>
                  <a:pt x="2821855" y="9327"/>
                  <a:pt x="2967933" y="28459"/>
                  <a:pt x="3186346" y="0"/>
                </a:cubicBezTo>
                <a:cubicBezTo>
                  <a:pt x="3404759" y="-28459"/>
                  <a:pt x="3529180" y="7984"/>
                  <a:pt x="3749957" y="0"/>
                </a:cubicBezTo>
                <a:cubicBezTo>
                  <a:pt x="3970734" y="-7984"/>
                  <a:pt x="4166081" y="-13573"/>
                  <a:pt x="4405319" y="0"/>
                </a:cubicBezTo>
                <a:cubicBezTo>
                  <a:pt x="4644557" y="13573"/>
                  <a:pt x="4788208" y="11434"/>
                  <a:pt x="5014805" y="0"/>
                </a:cubicBezTo>
                <a:cubicBezTo>
                  <a:pt x="5250767" y="7753"/>
                  <a:pt x="5477459" y="146911"/>
                  <a:pt x="5442079" y="427274"/>
                </a:cubicBezTo>
                <a:cubicBezTo>
                  <a:pt x="5437978" y="454094"/>
                  <a:pt x="5444442" y="488474"/>
                  <a:pt x="5442079" y="515623"/>
                </a:cubicBezTo>
                <a:cubicBezTo>
                  <a:pt x="5446338" y="762699"/>
                  <a:pt x="5230153" y="949597"/>
                  <a:pt x="5014805" y="942897"/>
                </a:cubicBezTo>
                <a:cubicBezTo>
                  <a:pt x="4798994" y="967869"/>
                  <a:pt x="4572781" y="930743"/>
                  <a:pt x="4405319" y="942897"/>
                </a:cubicBezTo>
                <a:cubicBezTo>
                  <a:pt x="4237857" y="955051"/>
                  <a:pt x="4091129" y="957152"/>
                  <a:pt x="3887583" y="942897"/>
                </a:cubicBezTo>
                <a:cubicBezTo>
                  <a:pt x="3684037" y="928642"/>
                  <a:pt x="3532306" y="966428"/>
                  <a:pt x="3232222" y="942897"/>
                </a:cubicBezTo>
                <a:cubicBezTo>
                  <a:pt x="2932138" y="919366"/>
                  <a:pt x="2947640" y="956456"/>
                  <a:pt x="2714486" y="942897"/>
                </a:cubicBezTo>
                <a:cubicBezTo>
                  <a:pt x="2481332" y="929338"/>
                  <a:pt x="2243668" y="970104"/>
                  <a:pt x="2013249" y="942897"/>
                </a:cubicBezTo>
                <a:cubicBezTo>
                  <a:pt x="1782830" y="915690"/>
                  <a:pt x="1698645" y="919829"/>
                  <a:pt x="1449638" y="942897"/>
                </a:cubicBezTo>
                <a:cubicBezTo>
                  <a:pt x="1200631" y="965965"/>
                  <a:pt x="846760" y="977513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442079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625092" y="-1224"/>
                  <a:pt x="723771" y="309"/>
                  <a:pt x="945010" y="0"/>
                </a:cubicBezTo>
                <a:cubicBezTo>
                  <a:pt x="1166249" y="-309"/>
                  <a:pt x="1288292" y="5892"/>
                  <a:pt x="1508621" y="0"/>
                </a:cubicBezTo>
                <a:cubicBezTo>
                  <a:pt x="1728950" y="-5892"/>
                  <a:pt x="1975866" y="-13936"/>
                  <a:pt x="2209857" y="0"/>
                </a:cubicBezTo>
                <a:cubicBezTo>
                  <a:pt x="2443848" y="13936"/>
                  <a:pt x="2667104" y="-24556"/>
                  <a:pt x="2865219" y="0"/>
                </a:cubicBezTo>
                <a:cubicBezTo>
                  <a:pt x="3063334" y="24556"/>
                  <a:pt x="3190461" y="9759"/>
                  <a:pt x="3382955" y="0"/>
                </a:cubicBezTo>
                <a:cubicBezTo>
                  <a:pt x="3575449" y="-9759"/>
                  <a:pt x="3712119" y="1891"/>
                  <a:pt x="3992441" y="0"/>
                </a:cubicBezTo>
                <a:cubicBezTo>
                  <a:pt x="4272763" y="-1891"/>
                  <a:pt x="4551113" y="-19657"/>
                  <a:pt x="5014805" y="0"/>
                </a:cubicBezTo>
                <a:cubicBezTo>
                  <a:pt x="5265620" y="-4278"/>
                  <a:pt x="5417228" y="191622"/>
                  <a:pt x="5442079" y="427274"/>
                </a:cubicBezTo>
                <a:cubicBezTo>
                  <a:pt x="5442829" y="459818"/>
                  <a:pt x="5444229" y="483205"/>
                  <a:pt x="5442079" y="515623"/>
                </a:cubicBezTo>
                <a:cubicBezTo>
                  <a:pt x="5447587" y="799065"/>
                  <a:pt x="5278349" y="954064"/>
                  <a:pt x="5014805" y="942897"/>
                </a:cubicBezTo>
                <a:cubicBezTo>
                  <a:pt x="4899899" y="941141"/>
                  <a:pt x="4647446" y="950241"/>
                  <a:pt x="4451194" y="942897"/>
                </a:cubicBezTo>
                <a:cubicBezTo>
                  <a:pt x="4254942" y="935553"/>
                  <a:pt x="3920110" y="917988"/>
                  <a:pt x="3749957" y="942897"/>
                </a:cubicBezTo>
                <a:cubicBezTo>
                  <a:pt x="3579804" y="967806"/>
                  <a:pt x="3464890" y="932865"/>
                  <a:pt x="3232222" y="942897"/>
                </a:cubicBezTo>
                <a:cubicBezTo>
                  <a:pt x="2999555" y="952929"/>
                  <a:pt x="2879906" y="965826"/>
                  <a:pt x="2622735" y="942897"/>
                </a:cubicBezTo>
                <a:cubicBezTo>
                  <a:pt x="2365564" y="919968"/>
                  <a:pt x="2308435" y="920966"/>
                  <a:pt x="2105000" y="942897"/>
                </a:cubicBezTo>
                <a:cubicBezTo>
                  <a:pt x="1901566" y="964828"/>
                  <a:pt x="1709673" y="971856"/>
                  <a:pt x="1495513" y="942897"/>
                </a:cubicBezTo>
                <a:cubicBezTo>
                  <a:pt x="1281353" y="913938"/>
                  <a:pt x="646875" y="987030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Найпопулярніший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найслабший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пароль у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світі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n-US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8F6F1FA-7CCF-C829-6BB4-1923AE69B81A}"/>
              </a:ext>
            </a:extLst>
          </p:cNvPr>
          <p:cNvSpPr txBox="1"/>
          <p:nvPr/>
        </p:nvSpPr>
        <p:spPr>
          <a:xfrm>
            <a:off x="7872391" y="1163928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12345678	</a:t>
            </a:r>
            <a:r>
              <a:rPr lang="uk-UA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1" name="Прямокутник: округлені кути 120">
            <a:extLst>
              <a:ext uri="{FF2B5EF4-FFF2-40B4-BE49-F238E27FC236}">
                <a16:creationId xmlns:a16="http://schemas.microsoft.com/office/drawing/2014/main" id="{D4179AA0-0781-D910-AF9C-61D49E090E5C}"/>
              </a:ext>
            </a:extLst>
          </p:cNvPr>
          <p:cNvSpPr/>
          <p:nvPr/>
        </p:nvSpPr>
        <p:spPr>
          <a:xfrm>
            <a:off x="6410633" y="1605693"/>
            <a:ext cx="5442079" cy="942897"/>
          </a:xfrm>
          <a:custGeom>
            <a:avLst/>
            <a:gdLst>
              <a:gd name="connsiteX0" fmla="*/ 0 w 5442079"/>
              <a:gd name="connsiteY0" fmla="*/ 427274 h 942897"/>
              <a:gd name="connsiteX1" fmla="*/ 427274 w 5442079"/>
              <a:gd name="connsiteY1" fmla="*/ 0 h 942897"/>
              <a:gd name="connsiteX2" fmla="*/ 1128511 w 5442079"/>
              <a:gd name="connsiteY2" fmla="*/ 0 h 942897"/>
              <a:gd name="connsiteX3" fmla="*/ 1875623 w 5442079"/>
              <a:gd name="connsiteY3" fmla="*/ 0 h 942897"/>
              <a:gd name="connsiteX4" fmla="*/ 2576860 w 5442079"/>
              <a:gd name="connsiteY4" fmla="*/ 0 h 942897"/>
              <a:gd name="connsiteX5" fmla="*/ 3186346 w 5442079"/>
              <a:gd name="connsiteY5" fmla="*/ 0 h 942897"/>
              <a:gd name="connsiteX6" fmla="*/ 3749957 w 5442079"/>
              <a:gd name="connsiteY6" fmla="*/ 0 h 942897"/>
              <a:gd name="connsiteX7" fmla="*/ 4405319 w 5442079"/>
              <a:gd name="connsiteY7" fmla="*/ 0 h 942897"/>
              <a:gd name="connsiteX8" fmla="*/ 5014805 w 5442079"/>
              <a:gd name="connsiteY8" fmla="*/ 0 h 942897"/>
              <a:gd name="connsiteX9" fmla="*/ 5442079 w 5442079"/>
              <a:gd name="connsiteY9" fmla="*/ 427274 h 942897"/>
              <a:gd name="connsiteX10" fmla="*/ 5442079 w 5442079"/>
              <a:gd name="connsiteY10" fmla="*/ 515623 h 942897"/>
              <a:gd name="connsiteX11" fmla="*/ 5014805 w 5442079"/>
              <a:gd name="connsiteY11" fmla="*/ 942897 h 942897"/>
              <a:gd name="connsiteX12" fmla="*/ 4405319 w 5442079"/>
              <a:gd name="connsiteY12" fmla="*/ 942897 h 942897"/>
              <a:gd name="connsiteX13" fmla="*/ 3887583 w 5442079"/>
              <a:gd name="connsiteY13" fmla="*/ 942897 h 942897"/>
              <a:gd name="connsiteX14" fmla="*/ 3232222 w 5442079"/>
              <a:gd name="connsiteY14" fmla="*/ 942897 h 942897"/>
              <a:gd name="connsiteX15" fmla="*/ 2714486 w 5442079"/>
              <a:gd name="connsiteY15" fmla="*/ 942897 h 942897"/>
              <a:gd name="connsiteX16" fmla="*/ 2013249 w 5442079"/>
              <a:gd name="connsiteY16" fmla="*/ 942897 h 942897"/>
              <a:gd name="connsiteX17" fmla="*/ 1449638 w 5442079"/>
              <a:gd name="connsiteY17" fmla="*/ 942897 h 942897"/>
              <a:gd name="connsiteX18" fmla="*/ 427274 w 5442079"/>
              <a:gd name="connsiteY18" fmla="*/ 942897 h 942897"/>
              <a:gd name="connsiteX19" fmla="*/ 0 w 5442079"/>
              <a:gd name="connsiteY19" fmla="*/ 515623 h 942897"/>
              <a:gd name="connsiteX20" fmla="*/ 0 w 5442079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42079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729673" y="32148"/>
                  <a:pt x="943750" y="18068"/>
                  <a:pt x="1128511" y="0"/>
                </a:cubicBezTo>
                <a:cubicBezTo>
                  <a:pt x="1313272" y="-18068"/>
                  <a:pt x="1581592" y="-31742"/>
                  <a:pt x="1875623" y="0"/>
                </a:cubicBezTo>
                <a:cubicBezTo>
                  <a:pt x="2169654" y="31742"/>
                  <a:pt x="2331865" y="-9327"/>
                  <a:pt x="2576860" y="0"/>
                </a:cubicBezTo>
                <a:cubicBezTo>
                  <a:pt x="2821855" y="9327"/>
                  <a:pt x="2967933" y="28459"/>
                  <a:pt x="3186346" y="0"/>
                </a:cubicBezTo>
                <a:cubicBezTo>
                  <a:pt x="3404759" y="-28459"/>
                  <a:pt x="3529180" y="7984"/>
                  <a:pt x="3749957" y="0"/>
                </a:cubicBezTo>
                <a:cubicBezTo>
                  <a:pt x="3970734" y="-7984"/>
                  <a:pt x="4166081" y="-13573"/>
                  <a:pt x="4405319" y="0"/>
                </a:cubicBezTo>
                <a:cubicBezTo>
                  <a:pt x="4644557" y="13573"/>
                  <a:pt x="4788208" y="11434"/>
                  <a:pt x="5014805" y="0"/>
                </a:cubicBezTo>
                <a:cubicBezTo>
                  <a:pt x="5250767" y="7753"/>
                  <a:pt x="5477459" y="146911"/>
                  <a:pt x="5442079" y="427274"/>
                </a:cubicBezTo>
                <a:cubicBezTo>
                  <a:pt x="5437978" y="454094"/>
                  <a:pt x="5444442" y="488474"/>
                  <a:pt x="5442079" y="515623"/>
                </a:cubicBezTo>
                <a:cubicBezTo>
                  <a:pt x="5446338" y="762699"/>
                  <a:pt x="5230153" y="949597"/>
                  <a:pt x="5014805" y="942897"/>
                </a:cubicBezTo>
                <a:cubicBezTo>
                  <a:pt x="4798994" y="967869"/>
                  <a:pt x="4572781" y="930743"/>
                  <a:pt x="4405319" y="942897"/>
                </a:cubicBezTo>
                <a:cubicBezTo>
                  <a:pt x="4237857" y="955051"/>
                  <a:pt x="4091129" y="957152"/>
                  <a:pt x="3887583" y="942897"/>
                </a:cubicBezTo>
                <a:cubicBezTo>
                  <a:pt x="3684037" y="928642"/>
                  <a:pt x="3532306" y="966428"/>
                  <a:pt x="3232222" y="942897"/>
                </a:cubicBezTo>
                <a:cubicBezTo>
                  <a:pt x="2932138" y="919366"/>
                  <a:pt x="2947640" y="956456"/>
                  <a:pt x="2714486" y="942897"/>
                </a:cubicBezTo>
                <a:cubicBezTo>
                  <a:pt x="2481332" y="929338"/>
                  <a:pt x="2243668" y="970104"/>
                  <a:pt x="2013249" y="942897"/>
                </a:cubicBezTo>
                <a:cubicBezTo>
                  <a:pt x="1782830" y="915690"/>
                  <a:pt x="1698645" y="919829"/>
                  <a:pt x="1449638" y="942897"/>
                </a:cubicBezTo>
                <a:cubicBezTo>
                  <a:pt x="1200631" y="965965"/>
                  <a:pt x="846760" y="977513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442079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625092" y="-1224"/>
                  <a:pt x="723771" y="309"/>
                  <a:pt x="945010" y="0"/>
                </a:cubicBezTo>
                <a:cubicBezTo>
                  <a:pt x="1166249" y="-309"/>
                  <a:pt x="1288292" y="5892"/>
                  <a:pt x="1508621" y="0"/>
                </a:cubicBezTo>
                <a:cubicBezTo>
                  <a:pt x="1728950" y="-5892"/>
                  <a:pt x="1975866" y="-13936"/>
                  <a:pt x="2209857" y="0"/>
                </a:cubicBezTo>
                <a:cubicBezTo>
                  <a:pt x="2443848" y="13936"/>
                  <a:pt x="2667104" y="-24556"/>
                  <a:pt x="2865219" y="0"/>
                </a:cubicBezTo>
                <a:cubicBezTo>
                  <a:pt x="3063334" y="24556"/>
                  <a:pt x="3190461" y="9759"/>
                  <a:pt x="3382955" y="0"/>
                </a:cubicBezTo>
                <a:cubicBezTo>
                  <a:pt x="3575449" y="-9759"/>
                  <a:pt x="3712119" y="1891"/>
                  <a:pt x="3992441" y="0"/>
                </a:cubicBezTo>
                <a:cubicBezTo>
                  <a:pt x="4272763" y="-1891"/>
                  <a:pt x="4551113" y="-19657"/>
                  <a:pt x="5014805" y="0"/>
                </a:cubicBezTo>
                <a:cubicBezTo>
                  <a:pt x="5265620" y="-4278"/>
                  <a:pt x="5417228" y="191622"/>
                  <a:pt x="5442079" y="427274"/>
                </a:cubicBezTo>
                <a:cubicBezTo>
                  <a:pt x="5442829" y="459818"/>
                  <a:pt x="5444229" y="483205"/>
                  <a:pt x="5442079" y="515623"/>
                </a:cubicBezTo>
                <a:cubicBezTo>
                  <a:pt x="5447587" y="799065"/>
                  <a:pt x="5278349" y="954064"/>
                  <a:pt x="5014805" y="942897"/>
                </a:cubicBezTo>
                <a:cubicBezTo>
                  <a:pt x="4899899" y="941141"/>
                  <a:pt x="4647446" y="950241"/>
                  <a:pt x="4451194" y="942897"/>
                </a:cubicBezTo>
                <a:cubicBezTo>
                  <a:pt x="4254942" y="935553"/>
                  <a:pt x="3920110" y="917988"/>
                  <a:pt x="3749957" y="942897"/>
                </a:cubicBezTo>
                <a:cubicBezTo>
                  <a:pt x="3579804" y="967806"/>
                  <a:pt x="3464890" y="932865"/>
                  <a:pt x="3232222" y="942897"/>
                </a:cubicBezTo>
                <a:cubicBezTo>
                  <a:pt x="2999555" y="952929"/>
                  <a:pt x="2879906" y="965826"/>
                  <a:pt x="2622735" y="942897"/>
                </a:cubicBezTo>
                <a:cubicBezTo>
                  <a:pt x="2365564" y="919968"/>
                  <a:pt x="2308435" y="920966"/>
                  <a:pt x="2105000" y="942897"/>
                </a:cubicBezTo>
                <a:cubicBezTo>
                  <a:pt x="1901566" y="964828"/>
                  <a:pt x="1709673" y="971856"/>
                  <a:pt x="1495513" y="942897"/>
                </a:cubicBezTo>
                <a:cubicBezTo>
                  <a:pt x="1281353" y="913938"/>
                  <a:pt x="646875" y="987030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Легко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вгадати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просто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перші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букви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клавіатурі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n-US" sz="20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2540F32-07A0-DBB1-0BD9-D279782348FB}"/>
              </a:ext>
            </a:extLst>
          </p:cNvPr>
          <p:cNvSpPr txBox="1"/>
          <p:nvPr/>
        </p:nvSpPr>
        <p:spPr>
          <a:xfrm>
            <a:off x="7734741" y="2181863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qwerty	</a:t>
            </a:r>
            <a:r>
              <a:rPr lang="uk-UA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3" name="Прямокутник: округлені кути 122">
            <a:extLst>
              <a:ext uri="{FF2B5EF4-FFF2-40B4-BE49-F238E27FC236}">
                <a16:creationId xmlns:a16="http://schemas.microsoft.com/office/drawing/2014/main" id="{EAF171D8-CB80-54BC-A3D7-2F317AF66CB6}"/>
              </a:ext>
            </a:extLst>
          </p:cNvPr>
          <p:cNvSpPr/>
          <p:nvPr/>
        </p:nvSpPr>
        <p:spPr>
          <a:xfrm>
            <a:off x="6410632" y="2692811"/>
            <a:ext cx="5442079" cy="942897"/>
          </a:xfrm>
          <a:custGeom>
            <a:avLst/>
            <a:gdLst>
              <a:gd name="connsiteX0" fmla="*/ 0 w 5442079"/>
              <a:gd name="connsiteY0" fmla="*/ 427274 h 942897"/>
              <a:gd name="connsiteX1" fmla="*/ 427274 w 5442079"/>
              <a:gd name="connsiteY1" fmla="*/ 0 h 942897"/>
              <a:gd name="connsiteX2" fmla="*/ 1128511 w 5442079"/>
              <a:gd name="connsiteY2" fmla="*/ 0 h 942897"/>
              <a:gd name="connsiteX3" fmla="*/ 1875623 w 5442079"/>
              <a:gd name="connsiteY3" fmla="*/ 0 h 942897"/>
              <a:gd name="connsiteX4" fmla="*/ 2576860 w 5442079"/>
              <a:gd name="connsiteY4" fmla="*/ 0 h 942897"/>
              <a:gd name="connsiteX5" fmla="*/ 3186346 w 5442079"/>
              <a:gd name="connsiteY5" fmla="*/ 0 h 942897"/>
              <a:gd name="connsiteX6" fmla="*/ 3749957 w 5442079"/>
              <a:gd name="connsiteY6" fmla="*/ 0 h 942897"/>
              <a:gd name="connsiteX7" fmla="*/ 4405319 w 5442079"/>
              <a:gd name="connsiteY7" fmla="*/ 0 h 942897"/>
              <a:gd name="connsiteX8" fmla="*/ 5014805 w 5442079"/>
              <a:gd name="connsiteY8" fmla="*/ 0 h 942897"/>
              <a:gd name="connsiteX9" fmla="*/ 5442079 w 5442079"/>
              <a:gd name="connsiteY9" fmla="*/ 427274 h 942897"/>
              <a:gd name="connsiteX10" fmla="*/ 5442079 w 5442079"/>
              <a:gd name="connsiteY10" fmla="*/ 515623 h 942897"/>
              <a:gd name="connsiteX11" fmla="*/ 5014805 w 5442079"/>
              <a:gd name="connsiteY11" fmla="*/ 942897 h 942897"/>
              <a:gd name="connsiteX12" fmla="*/ 4405319 w 5442079"/>
              <a:gd name="connsiteY12" fmla="*/ 942897 h 942897"/>
              <a:gd name="connsiteX13" fmla="*/ 3887583 w 5442079"/>
              <a:gd name="connsiteY13" fmla="*/ 942897 h 942897"/>
              <a:gd name="connsiteX14" fmla="*/ 3232222 w 5442079"/>
              <a:gd name="connsiteY14" fmla="*/ 942897 h 942897"/>
              <a:gd name="connsiteX15" fmla="*/ 2714486 w 5442079"/>
              <a:gd name="connsiteY15" fmla="*/ 942897 h 942897"/>
              <a:gd name="connsiteX16" fmla="*/ 2013249 w 5442079"/>
              <a:gd name="connsiteY16" fmla="*/ 942897 h 942897"/>
              <a:gd name="connsiteX17" fmla="*/ 1449638 w 5442079"/>
              <a:gd name="connsiteY17" fmla="*/ 942897 h 942897"/>
              <a:gd name="connsiteX18" fmla="*/ 427274 w 5442079"/>
              <a:gd name="connsiteY18" fmla="*/ 942897 h 942897"/>
              <a:gd name="connsiteX19" fmla="*/ 0 w 5442079"/>
              <a:gd name="connsiteY19" fmla="*/ 515623 h 942897"/>
              <a:gd name="connsiteX20" fmla="*/ 0 w 5442079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42079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729673" y="32148"/>
                  <a:pt x="943750" y="18068"/>
                  <a:pt x="1128511" y="0"/>
                </a:cubicBezTo>
                <a:cubicBezTo>
                  <a:pt x="1313272" y="-18068"/>
                  <a:pt x="1581592" y="-31742"/>
                  <a:pt x="1875623" y="0"/>
                </a:cubicBezTo>
                <a:cubicBezTo>
                  <a:pt x="2169654" y="31742"/>
                  <a:pt x="2331865" y="-9327"/>
                  <a:pt x="2576860" y="0"/>
                </a:cubicBezTo>
                <a:cubicBezTo>
                  <a:pt x="2821855" y="9327"/>
                  <a:pt x="2967933" y="28459"/>
                  <a:pt x="3186346" y="0"/>
                </a:cubicBezTo>
                <a:cubicBezTo>
                  <a:pt x="3404759" y="-28459"/>
                  <a:pt x="3529180" y="7984"/>
                  <a:pt x="3749957" y="0"/>
                </a:cubicBezTo>
                <a:cubicBezTo>
                  <a:pt x="3970734" y="-7984"/>
                  <a:pt x="4166081" y="-13573"/>
                  <a:pt x="4405319" y="0"/>
                </a:cubicBezTo>
                <a:cubicBezTo>
                  <a:pt x="4644557" y="13573"/>
                  <a:pt x="4788208" y="11434"/>
                  <a:pt x="5014805" y="0"/>
                </a:cubicBezTo>
                <a:cubicBezTo>
                  <a:pt x="5250767" y="7753"/>
                  <a:pt x="5477459" y="146911"/>
                  <a:pt x="5442079" y="427274"/>
                </a:cubicBezTo>
                <a:cubicBezTo>
                  <a:pt x="5437978" y="454094"/>
                  <a:pt x="5444442" y="488474"/>
                  <a:pt x="5442079" y="515623"/>
                </a:cubicBezTo>
                <a:cubicBezTo>
                  <a:pt x="5446338" y="762699"/>
                  <a:pt x="5230153" y="949597"/>
                  <a:pt x="5014805" y="942897"/>
                </a:cubicBezTo>
                <a:cubicBezTo>
                  <a:pt x="4798994" y="967869"/>
                  <a:pt x="4572781" y="930743"/>
                  <a:pt x="4405319" y="942897"/>
                </a:cubicBezTo>
                <a:cubicBezTo>
                  <a:pt x="4237857" y="955051"/>
                  <a:pt x="4091129" y="957152"/>
                  <a:pt x="3887583" y="942897"/>
                </a:cubicBezTo>
                <a:cubicBezTo>
                  <a:pt x="3684037" y="928642"/>
                  <a:pt x="3532306" y="966428"/>
                  <a:pt x="3232222" y="942897"/>
                </a:cubicBezTo>
                <a:cubicBezTo>
                  <a:pt x="2932138" y="919366"/>
                  <a:pt x="2947640" y="956456"/>
                  <a:pt x="2714486" y="942897"/>
                </a:cubicBezTo>
                <a:cubicBezTo>
                  <a:pt x="2481332" y="929338"/>
                  <a:pt x="2243668" y="970104"/>
                  <a:pt x="2013249" y="942897"/>
                </a:cubicBezTo>
                <a:cubicBezTo>
                  <a:pt x="1782830" y="915690"/>
                  <a:pt x="1698645" y="919829"/>
                  <a:pt x="1449638" y="942897"/>
                </a:cubicBezTo>
                <a:cubicBezTo>
                  <a:pt x="1200631" y="965965"/>
                  <a:pt x="846760" y="977513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442079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625092" y="-1224"/>
                  <a:pt x="723771" y="309"/>
                  <a:pt x="945010" y="0"/>
                </a:cubicBezTo>
                <a:cubicBezTo>
                  <a:pt x="1166249" y="-309"/>
                  <a:pt x="1288292" y="5892"/>
                  <a:pt x="1508621" y="0"/>
                </a:cubicBezTo>
                <a:cubicBezTo>
                  <a:pt x="1728950" y="-5892"/>
                  <a:pt x="1975866" y="-13936"/>
                  <a:pt x="2209857" y="0"/>
                </a:cubicBezTo>
                <a:cubicBezTo>
                  <a:pt x="2443848" y="13936"/>
                  <a:pt x="2667104" y="-24556"/>
                  <a:pt x="2865219" y="0"/>
                </a:cubicBezTo>
                <a:cubicBezTo>
                  <a:pt x="3063334" y="24556"/>
                  <a:pt x="3190461" y="9759"/>
                  <a:pt x="3382955" y="0"/>
                </a:cubicBezTo>
                <a:cubicBezTo>
                  <a:pt x="3575449" y="-9759"/>
                  <a:pt x="3712119" y="1891"/>
                  <a:pt x="3992441" y="0"/>
                </a:cubicBezTo>
                <a:cubicBezTo>
                  <a:pt x="4272763" y="-1891"/>
                  <a:pt x="4551113" y="-19657"/>
                  <a:pt x="5014805" y="0"/>
                </a:cubicBezTo>
                <a:cubicBezTo>
                  <a:pt x="5265620" y="-4278"/>
                  <a:pt x="5417228" y="191622"/>
                  <a:pt x="5442079" y="427274"/>
                </a:cubicBezTo>
                <a:cubicBezTo>
                  <a:pt x="5442829" y="459818"/>
                  <a:pt x="5444229" y="483205"/>
                  <a:pt x="5442079" y="515623"/>
                </a:cubicBezTo>
                <a:cubicBezTo>
                  <a:pt x="5447587" y="799065"/>
                  <a:pt x="5278349" y="954064"/>
                  <a:pt x="5014805" y="942897"/>
                </a:cubicBezTo>
                <a:cubicBezTo>
                  <a:pt x="4899899" y="941141"/>
                  <a:pt x="4647446" y="950241"/>
                  <a:pt x="4451194" y="942897"/>
                </a:cubicBezTo>
                <a:cubicBezTo>
                  <a:pt x="4254942" y="935553"/>
                  <a:pt x="3920110" y="917988"/>
                  <a:pt x="3749957" y="942897"/>
                </a:cubicBezTo>
                <a:cubicBezTo>
                  <a:pt x="3579804" y="967806"/>
                  <a:pt x="3464890" y="932865"/>
                  <a:pt x="3232222" y="942897"/>
                </a:cubicBezTo>
                <a:cubicBezTo>
                  <a:pt x="2999555" y="952929"/>
                  <a:pt x="2879906" y="965826"/>
                  <a:pt x="2622735" y="942897"/>
                </a:cubicBezTo>
                <a:cubicBezTo>
                  <a:pt x="2365564" y="919968"/>
                  <a:pt x="2308435" y="920966"/>
                  <a:pt x="2105000" y="942897"/>
                </a:cubicBezTo>
                <a:cubicBezTo>
                  <a:pt x="1901566" y="964828"/>
                  <a:pt x="1709673" y="971856"/>
                  <a:pt x="1495513" y="942897"/>
                </a:cubicBezTo>
                <a:cubicBezTo>
                  <a:pt x="1281353" y="913938"/>
                  <a:pt x="646875" y="987030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Слово “пароль” — надто очевидне.</a:t>
            </a:r>
            <a:endParaRPr lang="en-US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C19BC2F5-7708-696F-9C3F-EC588DB8C570}"/>
              </a:ext>
            </a:extLst>
          </p:cNvPr>
          <p:cNvSpPr txBox="1"/>
          <p:nvPr/>
        </p:nvSpPr>
        <p:spPr>
          <a:xfrm>
            <a:off x="7977547" y="3164259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password	</a:t>
            </a:r>
            <a:r>
              <a:rPr lang="uk-UA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5" name="Прямокутник: округлені кути 124">
            <a:extLst>
              <a:ext uri="{FF2B5EF4-FFF2-40B4-BE49-F238E27FC236}">
                <a16:creationId xmlns:a16="http://schemas.microsoft.com/office/drawing/2014/main" id="{F9509548-2568-9EDE-D1FA-44B6A7B11B7D}"/>
              </a:ext>
            </a:extLst>
          </p:cNvPr>
          <p:cNvSpPr/>
          <p:nvPr/>
        </p:nvSpPr>
        <p:spPr>
          <a:xfrm>
            <a:off x="6410632" y="3750433"/>
            <a:ext cx="5442079" cy="942897"/>
          </a:xfrm>
          <a:custGeom>
            <a:avLst/>
            <a:gdLst>
              <a:gd name="connsiteX0" fmla="*/ 0 w 5442079"/>
              <a:gd name="connsiteY0" fmla="*/ 427274 h 942897"/>
              <a:gd name="connsiteX1" fmla="*/ 427274 w 5442079"/>
              <a:gd name="connsiteY1" fmla="*/ 0 h 942897"/>
              <a:gd name="connsiteX2" fmla="*/ 1128511 w 5442079"/>
              <a:gd name="connsiteY2" fmla="*/ 0 h 942897"/>
              <a:gd name="connsiteX3" fmla="*/ 1875623 w 5442079"/>
              <a:gd name="connsiteY3" fmla="*/ 0 h 942897"/>
              <a:gd name="connsiteX4" fmla="*/ 2576860 w 5442079"/>
              <a:gd name="connsiteY4" fmla="*/ 0 h 942897"/>
              <a:gd name="connsiteX5" fmla="*/ 3186346 w 5442079"/>
              <a:gd name="connsiteY5" fmla="*/ 0 h 942897"/>
              <a:gd name="connsiteX6" fmla="*/ 3749957 w 5442079"/>
              <a:gd name="connsiteY6" fmla="*/ 0 h 942897"/>
              <a:gd name="connsiteX7" fmla="*/ 4405319 w 5442079"/>
              <a:gd name="connsiteY7" fmla="*/ 0 h 942897"/>
              <a:gd name="connsiteX8" fmla="*/ 5014805 w 5442079"/>
              <a:gd name="connsiteY8" fmla="*/ 0 h 942897"/>
              <a:gd name="connsiteX9" fmla="*/ 5442079 w 5442079"/>
              <a:gd name="connsiteY9" fmla="*/ 427274 h 942897"/>
              <a:gd name="connsiteX10" fmla="*/ 5442079 w 5442079"/>
              <a:gd name="connsiteY10" fmla="*/ 515623 h 942897"/>
              <a:gd name="connsiteX11" fmla="*/ 5014805 w 5442079"/>
              <a:gd name="connsiteY11" fmla="*/ 942897 h 942897"/>
              <a:gd name="connsiteX12" fmla="*/ 4405319 w 5442079"/>
              <a:gd name="connsiteY12" fmla="*/ 942897 h 942897"/>
              <a:gd name="connsiteX13" fmla="*/ 3887583 w 5442079"/>
              <a:gd name="connsiteY13" fmla="*/ 942897 h 942897"/>
              <a:gd name="connsiteX14" fmla="*/ 3232222 w 5442079"/>
              <a:gd name="connsiteY14" fmla="*/ 942897 h 942897"/>
              <a:gd name="connsiteX15" fmla="*/ 2714486 w 5442079"/>
              <a:gd name="connsiteY15" fmla="*/ 942897 h 942897"/>
              <a:gd name="connsiteX16" fmla="*/ 2013249 w 5442079"/>
              <a:gd name="connsiteY16" fmla="*/ 942897 h 942897"/>
              <a:gd name="connsiteX17" fmla="*/ 1449638 w 5442079"/>
              <a:gd name="connsiteY17" fmla="*/ 942897 h 942897"/>
              <a:gd name="connsiteX18" fmla="*/ 427274 w 5442079"/>
              <a:gd name="connsiteY18" fmla="*/ 942897 h 942897"/>
              <a:gd name="connsiteX19" fmla="*/ 0 w 5442079"/>
              <a:gd name="connsiteY19" fmla="*/ 515623 h 942897"/>
              <a:gd name="connsiteX20" fmla="*/ 0 w 5442079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42079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729673" y="32148"/>
                  <a:pt x="943750" y="18068"/>
                  <a:pt x="1128511" y="0"/>
                </a:cubicBezTo>
                <a:cubicBezTo>
                  <a:pt x="1313272" y="-18068"/>
                  <a:pt x="1581592" y="-31742"/>
                  <a:pt x="1875623" y="0"/>
                </a:cubicBezTo>
                <a:cubicBezTo>
                  <a:pt x="2169654" y="31742"/>
                  <a:pt x="2331865" y="-9327"/>
                  <a:pt x="2576860" y="0"/>
                </a:cubicBezTo>
                <a:cubicBezTo>
                  <a:pt x="2821855" y="9327"/>
                  <a:pt x="2967933" y="28459"/>
                  <a:pt x="3186346" y="0"/>
                </a:cubicBezTo>
                <a:cubicBezTo>
                  <a:pt x="3404759" y="-28459"/>
                  <a:pt x="3529180" y="7984"/>
                  <a:pt x="3749957" y="0"/>
                </a:cubicBezTo>
                <a:cubicBezTo>
                  <a:pt x="3970734" y="-7984"/>
                  <a:pt x="4166081" y="-13573"/>
                  <a:pt x="4405319" y="0"/>
                </a:cubicBezTo>
                <a:cubicBezTo>
                  <a:pt x="4644557" y="13573"/>
                  <a:pt x="4788208" y="11434"/>
                  <a:pt x="5014805" y="0"/>
                </a:cubicBezTo>
                <a:cubicBezTo>
                  <a:pt x="5250767" y="7753"/>
                  <a:pt x="5477459" y="146911"/>
                  <a:pt x="5442079" y="427274"/>
                </a:cubicBezTo>
                <a:cubicBezTo>
                  <a:pt x="5437978" y="454094"/>
                  <a:pt x="5444442" y="488474"/>
                  <a:pt x="5442079" y="515623"/>
                </a:cubicBezTo>
                <a:cubicBezTo>
                  <a:pt x="5446338" y="762699"/>
                  <a:pt x="5230153" y="949597"/>
                  <a:pt x="5014805" y="942897"/>
                </a:cubicBezTo>
                <a:cubicBezTo>
                  <a:pt x="4798994" y="967869"/>
                  <a:pt x="4572781" y="930743"/>
                  <a:pt x="4405319" y="942897"/>
                </a:cubicBezTo>
                <a:cubicBezTo>
                  <a:pt x="4237857" y="955051"/>
                  <a:pt x="4091129" y="957152"/>
                  <a:pt x="3887583" y="942897"/>
                </a:cubicBezTo>
                <a:cubicBezTo>
                  <a:pt x="3684037" y="928642"/>
                  <a:pt x="3532306" y="966428"/>
                  <a:pt x="3232222" y="942897"/>
                </a:cubicBezTo>
                <a:cubicBezTo>
                  <a:pt x="2932138" y="919366"/>
                  <a:pt x="2947640" y="956456"/>
                  <a:pt x="2714486" y="942897"/>
                </a:cubicBezTo>
                <a:cubicBezTo>
                  <a:pt x="2481332" y="929338"/>
                  <a:pt x="2243668" y="970104"/>
                  <a:pt x="2013249" y="942897"/>
                </a:cubicBezTo>
                <a:cubicBezTo>
                  <a:pt x="1782830" y="915690"/>
                  <a:pt x="1698645" y="919829"/>
                  <a:pt x="1449638" y="942897"/>
                </a:cubicBezTo>
                <a:cubicBezTo>
                  <a:pt x="1200631" y="965965"/>
                  <a:pt x="846760" y="977513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442079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625092" y="-1224"/>
                  <a:pt x="723771" y="309"/>
                  <a:pt x="945010" y="0"/>
                </a:cubicBezTo>
                <a:cubicBezTo>
                  <a:pt x="1166249" y="-309"/>
                  <a:pt x="1288292" y="5892"/>
                  <a:pt x="1508621" y="0"/>
                </a:cubicBezTo>
                <a:cubicBezTo>
                  <a:pt x="1728950" y="-5892"/>
                  <a:pt x="1975866" y="-13936"/>
                  <a:pt x="2209857" y="0"/>
                </a:cubicBezTo>
                <a:cubicBezTo>
                  <a:pt x="2443848" y="13936"/>
                  <a:pt x="2667104" y="-24556"/>
                  <a:pt x="2865219" y="0"/>
                </a:cubicBezTo>
                <a:cubicBezTo>
                  <a:pt x="3063334" y="24556"/>
                  <a:pt x="3190461" y="9759"/>
                  <a:pt x="3382955" y="0"/>
                </a:cubicBezTo>
                <a:cubicBezTo>
                  <a:pt x="3575449" y="-9759"/>
                  <a:pt x="3712119" y="1891"/>
                  <a:pt x="3992441" y="0"/>
                </a:cubicBezTo>
                <a:cubicBezTo>
                  <a:pt x="4272763" y="-1891"/>
                  <a:pt x="4551113" y="-19657"/>
                  <a:pt x="5014805" y="0"/>
                </a:cubicBezTo>
                <a:cubicBezTo>
                  <a:pt x="5265620" y="-4278"/>
                  <a:pt x="5417228" y="191622"/>
                  <a:pt x="5442079" y="427274"/>
                </a:cubicBezTo>
                <a:cubicBezTo>
                  <a:pt x="5442829" y="459818"/>
                  <a:pt x="5444229" y="483205"/>
                  <a:pt x="5442079" y="515623"/>
                </a:cubicBezTo>
                <a:cubicBezTo>
                  <a:pt x="5447587" y="799065"/>
                  <a:pt x="5278349" y="954064"/>
                  <a:pt x="5014805" y="942897"/>
                </a:cubicBezTo>
                <a:cubicBezTo>
                  <a:pt x="4899899" y="941141"/>
                  <a:pt x="4647446" y="950241"/>
                  <a:pt x="4451194" y="942897"/>
                </a:cubicBezTo>
                <a:cubicBezTo>
                  <a:pt x="4254942" y="935553"/>
                  <a:pt x="3920110" y="917988"/>
                  <a:pt x="3749957" y="942897"/>
                </a:cubicBezTo>
                <a:cubicBezTo>
                  <a:pt x="3579804" y="967806"/>
                  <a:pt x="3464890" y="932865"/>
                  <a:pt x="3232222" y="942897"/>
                </a:cubicBezTo>
                <a:cubicBezTo>
                  <a:pt x="2999555" y="952929"/>
                  <a:pt x="2879906" y="965826"/>
                  <a:pt x="2622735" y="942897"/>
                </a:cubicBezTo>
                <a:cubicBezTo>
                  <a:pt x="2365564" y="919968"/>
                  <a:pt x="2308435" y="920966"/>
                  <a:pt x="2105000" y="942897"/>
                </a:cubicBezTo>
                <a:cubicBezTo>
                  <a:pt x="1901566" y="964828"/>
                  <a:pt x="1709673" y="971856"/>
                  <a:pt x="1495513" y="942897"/>
                </a:cubicBezTo>
                <a:cubicBezTo>
                  <a:pt x="1281353" y="913938"/>
                  <a:pt x="646875" y="987030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Ім’я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+ дата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народження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легко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знайти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соцмережах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n-US" sz="20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CA00911-13AE-1E95-2D11-0C1A8DF325F0}"/>
              </a:ext>
            </a:extLst>
          </p:cNvPr>
          <p:cNvSpPr txBox="1"/>
          <p:nvPr/>
        </p:nvSpPr>
        <p:spPr>
          <a:xfrm>
            <a:off x="7921306" y="4354898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Maryna13022007	</a:t>
            </a:r>
            <a:r>
              <a:rPr lang="uk-UA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Прямокутник: округлені кути 126">
            <a:extLst>
              <a:ext uri="{FF2B5EF4-FFF2-40B4-BE49-F238E27FC236}">
                <a16:creationId xmlns:a16="http://schemas.microsoft.com/office/drawing/2014/main" id="{8B11A1CF-FDFD-9B2A-35C9-F52DE6675205}"/>
              </a:ext>
            </a:extLst>
          </p:cNvPr>
          <p:cNvSpPr/>
          <p:nvPr/>
        </p:nvSpPr>
        <p:spPr>
          <a:xfrm>
            <a:off x="6410632" y="4880911"/>
            <a:ext cx="5442079" cy="942897"/>
          </a:xfrm>
          <a:custGeom>
            <a:avLst/>
            <a:gdLst>
              <a:gd name="connsiteX0" fmla="*/ 0 w 5442079"/>
              <a:gd name="connsiteY0" fmla="*/ 427274 h 942897"/>
              <a:gd name="connsiteX1" fmla="*/ 427274 w 5442079"/>
              <a:gd name="connsiteY1" fmla="*/ 0 h 942897"/>
              <a:gd name="connsiteX2" fmla="*/ 1128511 w 5442079"/>
              <a:gd name="connsiteY2" fmla="*/ 0 h 942897"/>
              <a:gd name="connsiteX3" fmla="*/ 1875623 w 5442079"/>
              <a:gd name="connsiteY3" fmla="*/ 0 h 942897"/>
              <a:gd name="connsiteX4" fmla="*/ 2576860 w 5442079"/>
              <a:gd name="connsiteY4" fmla="*/ 0 h 942897"/>
              <a:gd name="connsiteX5" fmla="*/ 3186346 w 5442079"/>
              <a:gd name="connsiteY5" fmla="*/ 0 h 942897"/>
              <a:gd name="connsiteX6" fmla="*/ 3749957 w 5442079"/>
              <a:gd name="connsiteY6" fmla="*/ 0 h 942897"/>
              <a:gd name="connsiteX7" fmla="*/ 4405319 w 5442079"/>
              <a:gd name="connsiteY7" fmla="*/ 0 h 942897"/>
              <a:gd name="connsiteX8" fmla="*/ 5014805 w 5442079"/>
              <a:gd name="connsiteY8" fmla="*/ 0 h 942897"/>
              <a:gd name="connsiteX9" fmla="*/ 5442079 w 5442079"/>
              <a:gd name="connsiteY9" fmla="*/ 427274 h 942897"/>
              <a:gd name="connsiteX10" fmla="*/ 5442079 w 5442079"/>
              <a:gd name="connsiteY10" fmla="*/ 515623 h 942897"/>
              <a:gd name="connsiteX11" fmla="*/ 5014805 w 5442079"/>
              <a:gd name="connsiteY11" fmla="*/ 942897 h 942897"/>
              <a:gd name="connsiteX12" fmla="*/ 4405319 w 5442079"/>
              <a:gd name="connsiteY12" fmla="*/ 942897 h 942897"/>
              <a:gd name="connsiteX13" fmla="*/ 3887583 w 5442079"/>
              <a:gd name="connsiteY13" fmla="*/ 942897 h 942897"/>
              <a:gd name="connsiteX14" fmla="*/ 3232222 w 5442079"/>
              <a:gd name="connsiteY14" fmla="*/ 942897 h 942897"/>
              <a:gd name="connsiteX15" fmla="*/ 2714486 w 5442079"/>
              <a:gd name="connsiteY15" fmla="*/ 942897 h 942897"/>
              <a:gd name="connsiteX16" fmla="*/ 2013249 w 5442079"/>
              <a:gd name="connsiteY16" fmla="*/ 942897 h 942897"/>
              <a:gd name="connsiteX17" fmla="*/ 1449638 w 5442079"/>
              <a:gd name="connsiteY17" fmla="*/ 942897 h 942897"/>
              <a:gd name="connsiteX18" fmla="*/ 427274 w 5442079"/>
              <a:gd name="connsiteY18" fmla="*/ 942897 h 942897"/>
              <a:gd name="connsiteX19" fmla="*/ 0 w 5442079"/>
              <a:gd name="connsiteY19" fmla="*/ 515623 h 942897"/>
              <a:gd name="connsiteX20" fmla="*/ 0 w 5442079"/>
              <a:gd name="connsiteY20" fmla="*/ 427274 h 9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42079" h="942897" fill="none" extrusionOk="0">
                <a:moveTo>
                  <a:pt x="0" y="427274"/>
                </a:moveTo>
                <a:cubicBezTo>
                  <a:pt x="-4947" y="166671"/>
                  <a:pt x="209927" y="-19036"/>
                  <a:pt x="427274" y="0"/>
                </a:cubicBezTo>
                <a:cubicBezTo>
                  <a:pt x="729673" y="32148"/>
                  <a:pt x="943750" y="18068"/>
                  <a:pt x="1128511" y="0"/>
                </a:cubicBezTo>
                <a:cubicBezTo>
                  <a:pt x="1313272" y="-18068"/>
                  <a:pt x="1581592" y="-31742"/>
                  <a:pt x="1875623" y="0"/>
                </a:cubicBezTo>
                <a:cubicBezTo>
                  <a:pt x="2169654" y="31742"/>
                  <a:pt x="2331865" y="-9327"/>
                  <a:pt x="2576860" y="0"/>
                </a:cubicBezTo>
                <a:cubicBezTo>
                  <a:pt x="2821855" y="9327"/>
                  <a:pt x="2967933" y="28459"/>
                  <a:pt x="3186346" y="0"/>
                </a:cubicBezTo>
                <a:cubicBezTo>
                  <a:pt x="3404759" y="-28459"/>
                  <a:pt x="3529180" y="7984"/>
                  <a:pt x="3749957" y="0"/>
                </a:cubicBezTo>
                <a:cubicBezTo>
                  <a:pt x="3970734" y="-7984"/>
                  <a:pt x="4166081" y="-13573"/>
                  <a:pt x="4405319" y="0"/>
                </a:cubicBezTo>
                <a:cubicBezTo>
                  <a:pt x="4644557" y="13573"/>
                  <a:pt x="4788208" y="11434"/>
                  <a:pt x="5014805" y="0"/>
                </a:cubicBezTo>
                <a:cubicBezTo>
                  <a:pt x="5250767" y="7753"/>
                  <a:pt x="5477459" y="146911"/>
                  <a:pt x="5442079" y="427274"/>
                </a:cubicBezTo>
                <a:cubicBezTo>
                  <a:pt x="5437978" y="454094"/>
                  <a:pt x="5444442" y="488474"/>
                  <a:pt x="5442079" y="515623"/>
                </a:cubicBezTo>
                <a:cubicBezTo>
                  <a:pt x="5446338" y="762699"/>
                  <a:pt x="5230153" y="949597"/>
                  <a:pt x="5014805" y="942897"/>
                </a:cubicBezTo>
                <a:cubicBezTo>
                  <a:pt x="4798994" y="967869"/>
                  <a:pt x="4572781" y="930743"/>
                  <a:pt x="4405319" y="942897"/>
                </a:cubicBezTo>
                <a:cubicBezTo>
                  <a:pt x="4237857" y="955051"/>
                  <a:pt x="4091129" y="957152"/>
                  <a:pt x="3887583" y="942897"/>
                </a:cubicBezTo>
                <a:cubicBezTo>
                  <a:pt x="3684037" y="928642"/>
                  <a:pt x="3532306" y="966428"/>
                  <a:pt x="3232222" y="942897"/>
                </a:cubicBezTo>
                <a:cubicBezTo>
                  <a:pt x="2932138" y="919366"/>
                  <a:pt x="2947640" y="956456"/>
                  <a:pt x="2714486" y="942897"/>
                </a:cubicBezTo>
                <a:cubicBezTo>
                  <a:pt x="2481332" y="929338"/>
                  <a:pt x="2243668" y="970104"/>
                  <a:pt x="2013249" y="942897"/>
                </a:cubicBezTo>
                <a:cubicBezTo>
                  <a:pt x="1782830" y="915690"/>
                  <a:pt x="1698645" y="919829"/>
                  <a:pt x="1449638" y="942897"/>
                </a:cubicBezTo>
                <a:cubicBezTo>
                  <a:pt x="1200631" y="965965"/>
                  <a:pt x="846760" y="977513"/>
                  <a:pt x="427274" y="942897"/>
                </a:cubicBezTo>
                <a:cubicBezTo>
                  <a:pt x="158130" y="947416"/>
                  <a:pt x="9301" y="794310"/>
                  <a:pt x="0" y="515623"/>
                </a:cubicBezTo>
                <a:cubicBezTo>
                  <a:pt x="857" y="492415"/>
                  <a:pt x="801" y="459526"/>
                  <a:pt x="0" y="427274"/>
                </a:cubicBezTo>
                <a:close/>
              </a:path>
              <a:path w="5442079" h="942897" stroke="0" extrusionOk="0">
                <a:moveTo>
                  <a:pt x="0" y="427274"/>
                </a:moveTo>
                <a:cubicBezTo>
                  <a:pt x="-27814" y="214574"/>
                  <a:pt x="211621" y="-52494"/>
                  <a:pt x="427274" y="0"/>
                </a:cubicBezTo>
                <a:cubicBezTo>
                  <a:pt x="625092" y="-1224"/>
                  <a:pt x="723771" y="309"/>
                  <a:pt x="945010" y="0"/>
                </a:cubicBezTo>
                <a:cubicBezTo>
                  <a:pt x="1166249" y="-309"/>
                  <a:pt x="1288292" y="5892"/>
                  <a:pt x="1508621" y="0"/>
                </a:cubicBezTo>
                <a:cubicBezTo>
                  <a:pt x="1728950" y="-5892"/>
                  <a:pt x="1975866" y="-13936"/>
                  <a:pt x="2209857" y="0"/>
                </a:cubicBezTo>
                <a:cubicBezTo>
                  <a:pt x="2443848" y="13936"/>
                  <a:pt x="2667104" y="-24556"/>
                  <a:pt x="2865219" y="0"/>
                </a:cubicBezTo>
                <a:cubicBezTo>
                  <a:pt x="3063334" y="24556"/>
                  <a:pt x="3190461" y="9759"/>
                  <a:pt x="3382955" y="0"/>
                </a:cubicBezTo>
                <a:cubicBezTo>
                  <a:pt x="3575449" y="-9759"/>
                  <a:pt x="3712119" y="1891"/>
                  <a:pt x="3992441" y="0"/>
                </a:cubicBezTo>
                <a:cubicBezTo>
                  <a:pt x="4272763" y="-1891"/>
                  <a:pt x="4551113" y="-19657"/>
                  <a:pt x="5014805" y="0"/>
                </a:cubicBezTo>
                <a:cubicBezTo>
                  <a:pt x="5265620" y="-4278"/>
                  <a:pt x="5417228" y="191622"/>
                  <a:pt x="5442079" y="427274"/>
                </a:cubicBezTo>
                <a:cubicBezTo>
                  <a:pt x="5442829" y="459818"/>
                  <a:pt x="5444229" y="483205"/>
                  <a:pt x="5442079" y="515623"/>
                </a:cubicBezTo>
                <a:cubicBezTo>
                  <a:pt x="5447587" y="799065"/>
                  <a:pt x="5278349" y="954064"/>
                  <a:pt x="5014805" y="942897"/>
                </a:cubicBezTo>
                <a:cubicBezTo>
                  <a:pt x="4899899" y="941141"/>
                  <a:pt x="4647446" y="950241"/>
                  <a:pt x="4451194" y="942897"/>
                </a:cubicBezTo>
                <a:cubicBezTo>
                  <a:pt x="4254942" y="935553"/>
                  <a:pt x="3920110" y="917988"/>
                  <a:pt x="3749957" y="942897"/>
                </a:cubicBezTo>
                <a:cubicBezTo>
                  <a:pt x="3579804" y="967806"/>
                  <a:pt x="3464890" y="932865"/>
                  <a:pt x="3232222" y="942897"/>
                </a:cubicBezTo>
                <a:cubicBezTo>
                  <a:pt x="2999555" y="952929"/>
                  <a:pt x="2879906" y="965826"/>
                  <a:pt x="2622735" y="942897"/>
                </a:cubicBezTo>
                <a:cubicBezTo>
                  <a:pt x="2365564" y="919968"/>
                  <a:pt x="2308435" y="920966"/>
                  <a:pt x="2105000" y="942897"/>
                </a:cubicBezTo>
                <a:cubicBezTo>
                  <a:pt x="1901566" y="964828"/>
                  <a:pt x="1709673" y="971856"/>
                  <a:pt x="1495513" y="942897"/>
                </a:cubicBezTo>
                <a:cubicBezTo>
                  <a:pt x="1281353" y="913938"/>
                  <a:pt x="646875" y="987030"/>
                  <a:pt x="427274" y="942897"/>
                </a:cubicBezTo>
                <a:cubicBezTo>
                  <a:pt x="188675" y="954129"/>
                  <a:pt x="-55718" y="752722"/>
                  <a:pt x="0" y="515623"/>
                </a:cubicBezTo>
                <a:cubicBezTo>
                  <a:pt x="3178" y="472074"/>
                  <a:pt x="4398" y="461469"/>
                  <a:pt x="0" y="4272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Загальне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слово +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прості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цифри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не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захищає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A07621E-4BD0-EA35-03AF-0954461CCE0A}"/>
              </a:ext>
            </a:extLst>
          </p:cNvPr>
          <p:cNvSpPr txBox="1"/>
          <p:nvPr/>
        </p:nvSpPr>
        <p:spPr>
          <a:xfrm>
            <a:off x="7810647" y="5541696"/>
            <a:ext cx="3168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school123	</a:t>
            </a:r>
            <a:r>
              <a:rPr lang="uk-UA" sz="2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</a:t>
            </a:r>
            <a:endParaRPr lang="uk-UA" sz="20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487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500"/>
                            </p:stCondLst>
                            <p:childTnLst>
                              <p:par>
                                <p:cTn id="10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2" grpId="0"/>
      <p:bldP spid="44" grpId="0" animBg="1"/>
      <p:bldP spid="54" grpId="0"/>
      <p:bldP spid="55" grpId="0" animBg="1"/>
      <p:bldP spid="64" grpId="0"/>
      <p:bldP spid="70" grpId="0" animBg="1"/>
      <p:bldP spid="78" grpId="0"/>
      <p:bldP spid="79" grpId="0" animBg="1"/>
      <p:bldP spid="86" grpId="0"/>
      <p:bldP spid="119" grpId="0" animBg="1"/>
      <p:bldP spid="120" grpId="0"/>
      <p:bldP spid="121" grpId="0" animBg="1"/>
      <p:bldP spid="122" grpId="0"/>
      <p:bldP spid="123" grpId="0" animBg="1"/>
      <p:bldP spid="124" grpId="0"/>
      <p:bldP spid="125" grpId="0" animBg="1"/>
      <p:bldP spid="126" grpId="0"/>
      <p:bldP spid="127" grpId="0" animBg="1"/>
      <p:bldP spid="1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AC70B-80F7-DAA2-CB89-68335A170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6D2B1B-A145-C2EA-C00D-16B60BDE2C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4A5672-67D8-9C19-932A-EBFD8A3C06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971" l="7522" r="89602">
                        <a14:foregroundMark x1="29204" y1="44248" x2="24115" y2="62242"/>
                        <a14:foregroundMark x1="16150" y1="37758" x2="11947" y2="53097"/>
                        <a14:foregroundMark x1="11947" y1="53097" x2="12832" y2="63127"/>
                        <a14:foregroundMark x1="8850" y1="40118" x2="15487" y2="28024"/>
                        <a14:foregroundMark x1="7522" y1="52507" x2="9071" y2="67552"/>
                        <a14:foregroundMark x1="20796" y1="79941" x2="38274" y2="82891"/>
                        <a14:foregroundMark x1="46681" y1="73451" x2="62168" y2="51327"/>
                        <a14:foregroundMark x1="65265" y1="61947" x2="73009" y2="57817"/>
                        <a14:foregroundMark x1="41150" y1="89381" x2="32522" y2="87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1756" y="1051518"/>
            <a:ext cx="3079921" cy="134790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BB7F79-1E1A-472D-480C-BB18320811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971" l="7522" r="89602">
                        <a14:foregroundMark x1="29204" y1="44248" x2="24115" y2="62242"/>
                        <a14:foregroundMark x1="16150" y1="37758" x2="11947" y2="53097"/>
                        <a14:foregroundMark x1="11947" y1="53097" x2="12832" y2="63127"/>
                        <a14:foregroundMark x1="8850" y1="40118" x2="15487" y2="28024"/>
                        <a14:foregroundMark x1="7522" y1="52507" x2="9071" y2="67552"/>
                        <a14:foregroundMark x1="20796" y1="79941" x2="38274" y2="82891"/>
                        <a14:foregroundMark x1="46681" y1="73451" x2="62168" y2="51327"/>
                        <a14:foregroundMark x1="65265" y1="61947" x2="73009" y2="57817"/>
                        <a14:foregroundMark x1="41150" y1="89381" x2="32522" y2="87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08054" flipH="1">
            <a:off x="4397351" y="1129254"/>
            <a:ext cx="3079921" cy="134790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9D29B7-B596-C97A-ECB0-0DFE455538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971" l="7522" r="89602">
                        <a14:foregroundMark x1="29204" y1="44248" x2="24115" y2="62242"/>
                        <a14:foregroundMark x1="16150" y1="37758" x2="11947" y2="53097"/>
                        <a14:foregroundMark x1="11947" y1="53097" x2="12832" y2="63127"/>
                        <a14:foregroundMark x1="8850" y1="40118" x2="15487" y2="28024"/>
                        <a14:foregroundMark x1="7522" y1="52507" x2="9071" y2="67552"/>
                        <a14:foregroundMark x1="20796" y1="79941" x2="38274" y2="82891"/>
                        <a14:foregroundMark x1="46681" y1="73451" x2="62168" y2="51327"/>
                        <a14:foregroundMark x1="65265" y1="61947" x2="73009" y2="57817"/>
                        <a14:foregroundMark x1="41150" y1="89381" x2="32522" y2="87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45706">
            <a:off x="228683" y="2465125"/>
            <a:ext cx="3079921" cy="134790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D661D2-E36F-2925-49A1-9C006E3487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971" l="7522" r="89602">
                        <a14:foregroundMark x1="29204" y1="44248" x2="24115" y2="62242"/>
                        <a14:foregroundMark x1="16150" y1="37758" x2="11947" y2="53097"/>
                        <a14:foregroundMark x1="11947" y1="53097" x2="12832" y2="63127"/>
                        <a14:foregroundMark x1="8850" y1="40118" x2="15487" y2="28024"/>
                        <a14:foregroundMark x1="7522" y1="52507" x2="9071" y2="67552"/>
                        <a14:foregroundMark x1="20796" y1="79941" x2="38274" y2="82891"/>
                        <a14:foregroundMark x1="46681" y1="73451" x2="62168" y2="51327"/>
                        <a14:foregroundMark x1="65265" y1="61947" x2="73009" y2="57817"/>
                        <a14:foregroundMark x1="41150" y1="89381" x2="32522" y2="87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213687" y="2706281"/>
            <a:ext cx="3079921" cy="134790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7722694-357A-14EF-E45D-7DD65ED34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971" l="7522" r="89602">
                        <a14:foregroundMark x1="29204" y1="44248" x2="24115" y2="62242"/>
                        <a14:foregroundMark x1="16150" y1="37758" x2="11947" y2="53097"/>
                        <a14:foregroundMark x1="11947" y1="53097" x2="12832" y2="63127"/>
                        <a14:foregroundMark x1="8850" y1="40118" x2="15487" y2="28024"/>
                        <a14:foregroundMark x1="7522" y1="52507" x2="9071" y2="67552"/>
                        <a14:foregroundMark x1="20796" y1="79941" x2="38274" y2="82891"/>
                        <a14:foregroundMark x1="46681" y1="73451" x2="62168" y2="51327"/>
                        <a14:foregroundMark x1="65265" y1="61947" x2="73009" y2="57817"/>
                        <a14:foregroundMark x1="41150" y1="89381" x2="32522" y2="87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2860" y="3877816"/>
            <a:ext cx="3079921" cy="134790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F5BDAB-0519-6D01-3131-9BF690529E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971" l="7522" r="89602">
                        <a14:foregroundMark x1="29204" y1="44248" x2="24115" y2="62242"/>
                        <a14:foregroundMark x1="16150" y1="37758" x2="11947" y2="53097"/>
                        <a14:foregroundMark x1="11947" y1="53097" x2="12832" y2="63127"/>
                        <a14:foregroundMark x1="8850" y1="40118" x2="15487" y2="28024"/>
                        <a14:foregroundMark x1="7522" y1="52507" x2="9071" y2="67552"/>
                        <a14:foregroundMark x1="20796" y1="79941" x2="38274" y2="82891"/>
                        <a14:foregroundMark x1="46681" y1="73451" x2="62168" y2="51327"/>
                        <a14:foregroundMark x1="65265" y1="61947" x2="73009" y2="57817"/>
                        <a14:foregroundMark x1="41150" y1="89381" x2="32522" y2="87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88420" flipH="1">
            <a:off x="3735094" y="4008578"/>
            <a:ext cx="3079921" cy="134790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49D81F8-2B09-3591-6F16-BC13660A8E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971" l="7522" r="89602">
                        <a14:foregroundMark x1="29204" y1="44248" x2="24115" y2="62242"/>
                        <a14:foregroundMark x1="16150" y1="37758" x2="11947" y2="53097"/>
                        <a14:foregroundMark x1="11947" y1="53097" x2="12832" y2="63127"/>
                        <a14:foregroundMark x1="8850" y1="40118" x2="15487" y2="28024"/>
                        <a14:foregroundMark x1="7522" y1="52507" x2="9071" y2="67552"/>
                        <a14:foregroundMark x1="20796" y1="79941" x2="38274" y2="82891"/>
                        <a14:foregroundMark x1="46681" y1="73451" x2="62168" y2="51327"/>
                        <a14:foregroundMark x1="65265" y1="61947" x2="73009" y2="57817"/>
                        <a14:foregroundMark x1="41150" y1="89381" x2="32522" y2="87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45706">
            <a:off x="228685" y="5339116"/>
            <a:ext cx="3079921" cy="134790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9203BF5-F092-E748-2E99-B7DB017821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971" l="7522" r="89602">
                        <a14:foregroundMark x1="29204" y1="44248" x2="24115" y2="62242"/>
                        <a14:foregroundMark x1="16150" y1="37758" x2="11947" y2="53097"/>
                        <a14:foregroundMark x1="11947" y1="53097" x2="12832" y2="63127"/>
                        <a14:foregroundMark x1="8850" y1="40118" x2="15487" y2="28024"/>
                        <a14:foregroundMark x1="7522" y1="52507" x2="9071" y2="67552"/>
                        <a14:foregroundMark x1="20796" y1="79941" x2="38274" y2="82891"/>
                        <a14:foregroundMark x1="46681" y1="73451" x2="62168" y2="51327"/>
                        <a14:foregroundMark x1="65265" y1="61947" x2="73009" y2="57817"/>
                        <a14:foregroundMark x1="41150" y1="89381" x2="32522" y2="87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870211" y="5451081"/>
            <a:ext cx="3079921" cy="134790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8607A3F-8C4B-EC58-E4DF-2D7B334676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6"/>
          <a:stretch>
            <a:fillRect/>
          </a:stretch>
        </p:blipFill>
        <p:spPr>
          <a:xfrm>
            <a:off x="7601297" y="960077"/>
            <a:ext cx="4923623" cy="589710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36763FE-C48D-E3C4-196E-5B703EEED248}"/>
              </a:ext>
            </a:extLst>
          </p:cNvPr>
          <p:cNvSpPr txBox="1"/>
          <p:nvPr/>
        </p:nvSpPr>
        <p:spPr>
          <a:xfrm>
            <a:off x="1167576" y="1489941"/>
            <a:ext cx="3168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Мм12345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" name="Picture 4" descr="Галочка и крестики в плоских стилях">
            <a:extLst>
              <a:ext uri="{FF2B5EF4-FFF2-40B4-BE49-F238E27FC236}">
                <a16:creationId xmlns:a16="http://schemas.microsoft.com/office/drawing/2014/main" id="{A6397D0D-0367-B870-DB71-AE5A84E9A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152" b="87220" l="51995" r="72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45518" r="24853" b="8146"/>
          <a:stretch/>
        </p:blipFill>
        <p:spPr bwMode="auto">
          <a:xfrm>
            <a:off x="3621094" y="1760217"/>
            <a:ext cx="536655" cy="551275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01D1ABFD-F7A2-BCA4-9FBB-286102B39C1E}"/>
              </a:ext>
            </a:extLst>
          </p:cNvPr>
          <p:cNvSpPr txBox="1"/>
          <p:nvPr/>
        </p:nvSpPr>
        <p:spPr>
          <a:xfrm rot="20602924">
            <a:off x="4433290" y="1527760"/>
            <a:ext cx="3168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San791#yE2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2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8B01003D-C960-0E61-77B9-490DC2C2E6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6945629" y="1354657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B579133-7C2F-EC6A-FE83-EA7DA93F50D3}"/>
              </a:ext>
            </a:extLst>
          </p:cNvPr>
          <p:cNvSpPr txBox="1"/>
          <p:nvPr/>
        </p:nvSpPr>
        <p:spPr>
          <a:xfrm>
            <a:off x="0" y="2899699"/>
            <a:ext cx="3168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$H0me22!m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0E796F56-6152-E970-743F-B7EAD72B5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2532975" y="2952276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5F421D01-DA06-1672-6374-2A0B1930AB9D}"/>
              </a:ext>
            </a:extLst>
          </p:cNvPr>
          <p:cNvSpPr txBox="1"/>
          <p:nvPr/>
        </p:nvSpPr>
        <p:spPr>
          <a:xfrm rot="283771">
            <a:off x="4310057" y="3120963"/>
            <a:ext cx="3168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N987654321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Picture 4" descr="Галочка и крестики в плоских стилях">
            <a:extLst>
              <a:ext uri="{FF2B5EF4-FFF2-40B4-BE49-F238E27FC236}">
                <a16:creationId xmlns:a16="http://schemas.microsoft.com/office/drawing/2014/main" id="{BED72609-E688-4330-FA50-109626F37E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152" b="87220" l="51995" r="72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45518" r="24853" b="8146"/>
          <a:stretch/>
        </p:blipFill>
        <p:spPr bwMode="auto">
          <a:xfrm>
            <a:off x="6894929" y="3279602"/>
            <a:ext cx="536655" cy="551275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26055E9-72C6-B314-D03D-EDA0B1D79E2E}"/>
              </a:ext>
            </a:extLst>
          </p:cNvPr>
          <p:cNvSpPr txBox="1"/>
          <p:nvPr/>
        </p:nvSpPr>
        <p:spPr>
          <a:xfrm>
            <a:off x="745347" y="4303704"/>
            <a:ext cx="3168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Olga2011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" name="Picture 4" descr="Галочка и крестики в плоских стилях">
            <a:extLst>
              <a:ext uri="{FF2B5EF4-FFF2-40B4-BE49-F238E27FC236}">
                <a16:creationId xmlns:a16="http://schemas.microsoft.com/office/drawing/2014/main" id="{F6032346-C3D2-B914-A0BA-7F8BCA1C5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152" b="87220" l="51995" r="72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45518" r="24853" b="8146"/>
          <a:stretch/>
        </p:blipFill>
        <p:spPr bwMode="auto">
          <a:xfrm>
            <a:off x="3106663" y="4591700"/>
            <a:ext cx="536655" cy="551275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A6375D1-534C-5A87-19D8-C806C61C1088}"/>
              </a:ext>
            </a:extLst>
          </p:cNvPr>
          <p:cNvSpPr txBox="1"/>
          <p:nvPr/>
        </p:nvSpPr>
        <p:spPr>
          <a:xfrm rot="707401">
            <a:off x="3828753" y="4456740"/>
            <a:ext cx="3168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iloveyou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0" name="Picture 4" descr="Галочка и крестики в плоских стилях">
            <a:extLst>
              <a:ext uri="{FF2B5EF4-FFF2-40B4-BE49-F238E27FC236}">
                <a16:creationId xmlns:a16="http://schemas.microsoft.com/office/drawing/2014/main" id="{39870D37-1F40-C1B0-4E7E-0DA02D25BA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152" b="87220" l="51995" r="72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45518" r="24853" b="8146"/>
          <a:stretch/>
        </p:blipFill>
        <p:spPr bwMode="auto">
          <a:xfrm>
            <a:off x="6075844" y="4806944"/>
            <a:ext cx="536655" cy="551275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B7723147-C3C4-80F0-8CB1-FE2F03C69037}"/>
              </a:ext>
            </a:extLst>
          </p:cNvPr>
          <p:cNvSpPr txBox="1"/>
          <p:nvPr/>
        </p:nvSpPr>
        <p:spPr>
          <a:xfrm>
            <a:off x="369138" y="5823982"/>
            <a:ext cx="3168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C@tL0ves#33	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2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EA4BF846-B038-9C54-9743-276987C074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2507931" y="5975373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B43361CB-84C5-36D3-9BDD-64EA20524BA7}"/>
              </a:ext>
            </a:extLst>
          </p:cNvPr>
          <p:cNvSpPr txBox="1"/>
          <p:nvPr/>
        </p:nvSpPr>
        <p:spPr>
          <a:xfrm rot="320695">
            <a:off x="3922754" y="5871018"/>
            <a:ext cx="3168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youtube22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4" name="Picture 4" descr="Галочка и крестики в плоских стилях">
            <a:extLst>
              <a:ext uri="{FF2B5EF4-FFF2-40B4-BE49-F238E27FC236}">
                <a16:creationId xmlns:a16="http://schemas.microsoft.com/office/drawing/2014/main" id="{3A929D4B-B0D7-9E01-9E22-BF986E9DDD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152" b="87220" l="51995" r="72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45518" r="24853" b="8146"/>
          <a:stretch/>
        </p:blipFill>
        <p:spPr bwMode="auto">
          <a:xfrm>
            <a:off x="6357448" y="6189843"/>
            <a:ext cx="536655" cy="551275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D4BAF6-6F88-4080-F651-D0802D9DDE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03" y="-58991"/>
            <a:ext cx="11487150" cy="122872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500241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3" grpId="0"/>
      <p:bldP spid="45" grpId="0"/>
      <p:bldP spid="47" grpId="0"/>
      <p:bldP spid="49" grpId="0"/>
      <p:bldP spid="51" grpId="0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3F585-6491-DA7F-9BD3-F5FC6C53F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41772C-12BF-8DEB-133E-60DEA46ED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D47B77-B603-97EE-5AB8-B3CF9915A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213" y="75125"/>
            <a:ext cx="8886825" cy="130492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34DC0A14-2B90-25A4-406D-E7671CB9D32C}"/>
              </a:ext>
            </a:extLst>
          </p:cNvPr>
          <p:cNvSpPr/>
          <p:nvPr/>
        </p:nvSpPr>
        <p:spPr>
          <a:xfrm>
            <a:off x="6803923" y="1380050"/>
            <a:ext cx="5024283" cy="5073444"/>
          </a:xfrm>
          <a:custGeom>
            <a:avLst/>
            <a:gdLst>
              <a:gd name="connsiteX0" fmla="*/ 0 w 5024283"/>
              <a:gd name="connsiteY0" fmla="*/ 2512142 h 5073444"/>
              <a:gd name="connsiteX1" fmla="*/ 2512142 w 5024283"/>
              <a:gd name="connsiteY1" fmla="*/ 0 h 5073444"/>
              <a:gd name="connsiteX2" fmla="*/ 2512142 w 5024283"/>
              <a:gd name="connsiteY2" fmla="*/ 0 h 5073444"/>
              <a:gd name="connsiteX3" fmla="*/ 5024284 w 5024283"/>
              <a:gd name="connsiteY3" fmla="*/ 2512142 h 5073444"/>
              <a:gd name="connsiteX4" fmla="*/ 5024283 w 5024283"/>
              <a:gd name="connsiteY4" fmla="*/ 2561303 h 5073444"/>
              <a:gd name="connsiteX5" fmla="*/ 2512141 w 5024283"/>
              <a:gd name="connsiteY5" fmla="*/ 5073445 h 5073444"/>
              <a:gd name="connsiteX6" fmla="*/ 2512142 w 5024283"/>
              <a:gd name="connsiteY6" fmla="*/ 5073444 h 5073444"/>
              <a:gd name="connsiteX7" fmla="*/ 0 w 5024283"/>
              <a:gd name="connsiteY7" fmla="*/ 2561302 h 5073444"/>
              <a:gd name="connsiteX8" fmla="*/ 0 w 5024283"/>
              <a:gd name="connsiteY8" fmla="*/ 2512142 h 5073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24283" h="5073444" fill="none" extrusionOk="0">
                <a:moveTo>
                  <a:pt x="0" y="2512142"/>
                </a:moveTo>
                <a:cubicBezTo>
                  <a:pt x="122512" y="1428761"/>
                  <a:pt x="1191803" y="-19340"/>
                  <a:pt x="2512142" y="0"/>
                </a:cubicBezTo>
                <a:lnTo>
                  <a:pt x="2512142" y="0"/>
                </a:lnTo>
                <a:cubicBezTo>
                  <a:pt x="3740445" y="2080"/>
                  <a:pt x="5080854" y="1057216"/>
                  <a:pt x="5024284" y="2512142"/>
                </a:cubicBezTo>
                <a:cubicBezTo>
                  <a:pt x="5027693" y="2528184"/>
                  <a:pt x="5023988" y="2543875"/>
                  <a:pt x="5024283" y="2561303"/>
                </a:cubicBezTo>
                <a:cubicBezTo>
                  <a:pt x="5130022" y="4014451"/>
                  <a:pt x="4196140" y="4996821"/>
                  <a:pt x="2512141" y="5073445"/>
                </a:cubicBezTo>
                <a:lnTo>
                  <a:pt x="2512142" y="5073444"/>
                </a:lnTo>
                <a:cubicBezTo>
                  <a:pt x="1122897" y="5111347"/>
                  <a:pt x="-308518" y="3927976"/>
                  <a:pt x="0" y="2561302"/>
                </a:cubicBezTo>
                <a:cubicBezTo>
                  <a:pt x="972" y="2541744"/>
                  <a:pt x="-242" y="2526893"/>
                  <a:pt x="0" y="2512142"/>
                </a:cubicBezTo>
                <a:close/>
              </a:path>
              <a:path w="5024283" h="5073444" stroke="0" extrusionOk="0">
                <a:moveTo>
                  <a:pt x="0" y="2512142"/>
                </a:moveTo>
                <a:cubicBezTo>
                  <a:pt x="-178436" y="1274052"/>
                  <a:pt x="1235357" y="-285747"/>
                  <a:pt x="2512142" y="0"/>
                </a:cubicBezTo>
                <a:lnTo>
                  <a:pt x="2512142" y="0"/>
                </a:lnTo>
                <a:cubicBezTo>
                  <a:pt x="3736383" y="82484"/>
                  <a:pt x="5304346" y="1195047"/>
                  <a:pt x="5024284" y="2512142"/>
                </a:cubicBezTo>
                <a:cubicBezTo>
                  <a:pt x="5021980" y="2530904"/>
                  <a:pt x="5022649" y="2544978"/>
                  <a:pt x="5024283" y="2561303"/>
                </a:cubicBezTo>
                <a:cubicBezTo>
                  <a:pt x="4949401" y="4054478"/>
                  <a:pt x="4117473" y="5181438"/>
                  <a:pt x="2512141" y="5073445"/>
                </a:cubicBezTo>
                <a:lnTo>
                  <a:pt x="2512142" y="5073444"/>
                </a:lnTo>
                <a:cubicBezTo>
                  <a:pt x="1339210" y="4948869"/>
                  <a:pt x="-61813" y="4250490"/>
                  <a:pt x="0" y="2561302"/>
                </a:cubicBezTo>
                <a:cubicBezTo>
                  <a:pt x="1437" y="2545342"/>
                  <a:pt x="853" y="2528296"/>
                  <a:pt x="0" y="25121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Фішинг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онлайн-шахрайство — це спроби обману, щоб викрасти персональні дані або гроші. Їх легко розпізнати, якщо знати ознаки: підозрілі посилання, фейкові виграші та дивні повідомлення.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7DBF96-185D-29AE-C625-696CDF54AF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45"/>
          <a:stretch/>
        </p:blipFill>
        <p:spPr>
          <a:xfrm flipH="1">
            <a:off x="-122103" y="1"/>
            <a:ext cx="8134249" cy="68580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911450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4B7D3-6704-8BC4-E55F-44C429A1B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5C0BFD-4B1F-ED54-8DA0-CC2FC94BC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906574-D8FE-3D3B-06C7-B557ACE5EF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90" y="-258865"/>
            <a:ext cx="7343775" cy="147637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2D51512F-7745-C7C9-B845-4EE0B4670D34}"/>
              </a:ext>
            </a:extLst>
          </p:cNvPr>
          <p:cNvSpPr/>
          <p:nvPr/>
        </p:nvSpPr>
        <p:spPr>
          <a:xfrm>
            <a:off x="353961" y="1115963"/>
            <a:ext cx="11533239" cy="911018"/>
          </a:xfrm>
          <a:custGeom>
            <a:avLst/>
            <a:gdLst>
              <a:gd name="connsiteX0" fmla="*/ 0 w 11533239"/>
              <a:gd name="connsiteY0" fmla="*/ 412828 h 911018"/>
              <a:gd name="connsiteX1" fmla="*/ 412828 w 11533239"/>
              <a:gd name="connsiteY1" fmla="*/ 0 h 911018"/>
              <a:gd name="connsiteX2" fmla="*/ 1189128 w 11533239"/>
              <a:gd name="connsiteY2" fmla="*/ 0 h 911018"/>
              <a:gd name="connsiteX3" fmla="*/ 2072503 w 11533239"/>
              <a:gd name="connsiteY3" fmla="*/ 0 h 911018"/>
              <a:gd name="connsiteX4" fmla="*/ 2955879 w 11533239"/>
              <a:gd name="connsiteY4" fmla="*/ 0 h 911018"/>
              <a:gd name="connsiteX5" fmla="*/ 3518027 w 11533239"/>
              <a:gd name="connsiteY5" fmla="*/ 0 h 911018"/>
              <a:gd name="connsiteX6" fmla="*/ 4080175 w 11533239"/>
              <a:gd name="connsiteY6" fmla="*/ 0 h 911018"/>
              <a:gd name="connsiteX7" fmla="*/ 4428172 w 11533239"/>
              <a:gd name="connsiteY7" fmla="*/ 0 h 911018"/>
              <a:gd name="connsiteX8" fmla="*/ 4776168 w 11533239"/>
              <a:gd name="connsiteY8" fmla="*/ 0 h 911018"/>
              <a:gd name="connsiteX9" fmla="*/ 5338316 w 11533239"/>
              <a:gd name="connsiteY9" fmla="*/ 0 h 911018"/>
              <a:gd name="connsiteX10" fmla="*/ 6114616 w 11533239"/>
              <a:gd name="connsiteY10" fmla="*/ 0 h 911018"/>
              <a:gd name="connsiteX11" fmla="*/ 6462612 w 11533239"/>
              <a:gd name="connsiteY11" fmla="*/ 0 h 911018"/>
              <a:gd name="connsiteX12" fmla="*/ 7238912 w 11533239"/>
              <a:gd name="connsiteY12" fmla="*/ 0 h 911018"/>
              <a:gd name="connsiteX13" fmla="*/ 7693984 w 11533239"/>
              <a:gd name="connsiteY13" fmla="*/ 0 h 911018"/>
              <a:gd name="connsiteX14" fmla="*/ 8256133 w 11533239"/>
              <a:gd name="connsiteY14" fmla="*/ 0 h 911018"/>
              <a:gd name="connsiteX15" fmla="*/ 8711205 w 11533239"/>
              <a:gd name="connsiteY15" fmla="*/ 0 h 911018"/>
              <a:gd name="connsiteX16" fmla="*/ 9166277 w 11533239"/>
              <a:gd name="connsiteY16" fmla="*/ 0 h 911018"/>
              <a:gd name="connsiteX17" fmla="*/ 9728425 w 11533239"/>
              <a:gd name="connsiteY17" fmla="*/ 0 h 911018"/>
              <a:gd name="connsiteX18" fmla="*/ 10076422 w 11533239"/>
              <a:gd name="connsiteY18" fmla="*/ 0 h 911018"/>
              <a:gd name="connsiteX19" fmla="*/ 11120411 w 11533239"/>
              <a:gd name="connsiteY19" fmla="*/ 0 h 911018"/>
              <a:gd name="connsiteX20" fmla="*/ 11533239 w 11533239"/>
              <a:gd name="connsiteY20" fmla="*/ 412828 h 911018"/>
              <a:gd name="connsiteX21" fmla="*/ 11533239 w 11533239"/>
              <a:gd name="connsiteY21" fmla="*/ 498190 h 911018"/>
              <a:gd name="connsiteX22" fmla="*/ 11120411 w 11533239"/>
              <a:gd name="connsiteY22" fmla="*/ 911018 h 911018"/>
              <a:gd name="connsiteX23" fmla="*/ 10344111 w 11533239"/>
              <a:gd name="connsiteY23" fmla="*/ 911018 h 911018"/>
              <a:gd name="connsiteX24" fmla="*/ 9567811 w 11533239"/>
              <a:gd name="connsiteY24" fmla="*/ 911018 h 911018"/>
              <a:gd name="connsiteX25" fmla="*/ 8898588 w 11533239"/>
              <a:gd name="connsiteY25" fmla="*/ 911018 h 911018"/>
              <a:gd name="connsiteX26" fmla="*/ 8122288 w 11533239"/>
              <a:gd name="connsiteY26" fmla="*/ 911018 h 911018"/>
              <a:gd name="connsiteX27" fmla="*/ 7774291 w 11533239"/>
              <a:gd name="connsiteY27" fmla="*/ 911018 h 911018"/>
              <a:gd name="connsiteX28" fmla="*/ 7105067 w 11533239"/>
              <a:gd name="connsiteY28" fmla="*/ 911018 h 911018"/>
              <a:gd name="connsiteX29" fmla="*/ 6542919 w 11533239"/>
              <a:gd name="connsiteY29" fmla="*/ 911018 h 911018"/>
              <a:gd name="connsiteX30" fmla="*/ 5766620 w 11533239"/>
              <a:gd name="connsiteY30" fmla="*/ 911018 h 911018"/>
              <a:gd name="connsiteX31" fmla="*/ 4990320 w 11533239"/>
              <a:gd name="connsiteY31" fmla="*/ 911018 h 911018"/>
              <a:gd name="connsiteX32" fmla="*/ 4106944 w 11533239"/>
              <a:gd name="connsiteY32" fmla="*/ 911018 h 911018"/>
              <a:gd name="connsiteX33" fmla="*/ 3223569 w 11533239"/>
              <a:gd name="connsiteY33" fmla="*/ 911018 h 911018"/>
              <a:gd name="connsiteX34" fmla="*/ 2768496 w 11533239"/>
              <a:gd name="connsiteY34" fmla="*/ 911018 h 911018"/>
              <a:gd name="connsiteX35" fmla="*/ 2206348 w 11533239"/>
              <a:gd name="connsiteY35" fmla="*/ 911018 h 911018"/>
              <a:gd name="connsiteX36" fmla="*/ 1858352 w 11533239"/>
              <a:gd name="connsiteY36" fmla="*/ 911018 h 911018"/>
              <a:gd name="connsiteX37" fmla="*/ 412828 w 11533239"/>
              <a:gd name="connsiteY37" fmla="*/ 911018 h 911018"/>
              <a:gd name="connsiteX38" fmla="*/ 0 w 11533239"/>
              <a:gd name="connsiteY38" fmla="*/ 498190 h 911018"/>
              <a:gd name="connsiteX39" fmla="*/ 0 w 11533239"/>
              <a:gd name="connsiteY39" fmla="*/ 412828 h 91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533239" h="911018" fill="none" extrusionOk="0">
                <a:moveTo>
                  <a:pt x="0" y="412828"/>
                </a:moveTo>
                <a:cubicBezTo>
                  <a:pt x="4536" y="203428"/>
                  <a:pt x="198067" y="6346"/>
                  <a:pt x="412828" y="0"/>
                </a:cubicBezTo>
                <a:cubicBezTo>
                  <a:pt x="630339" y="-25848"/>
                  <a:pt x="852615" y="13322"/>
                  <a:pt x="1189128" y="0"/>
                </a:cubicBezTo>
                <a:cubicBezTo>
                  <a:pt x="1525641" y="-13322"/>
                  <a:pt x="1728852" y="26143"/>
                  <a:pt x="2072503" y="0"/>
                </a:cubicBezTo>
                <a:cubicBezTo>
                  <a:pt x="2416155" y="-26143"/>
                  <a:pt x="2720366" y="19193"/>
                  <a:pt x="2955879" y="0"/>
                </a:cubicBezTo>
                <a:cubicBezTo>
                  <a:pt x="3191392" y="-19193"/>
                  <a:pt x="3272929" y="9916"/>
                  <a:pt x="3518027" y="0"/>
                </a:cubicBezTo>
                <a:cubicBezTo>
                  <a:pt x="3763125" y="-9916"/>
                  <a:pt x="3914653" y="-2233"/>
                  <a:pt x="4080175" y="0"/>
                </a:cubicBezTo>
                <a:cubicBezTo>
                  <a:pt x="4245697" y="2233"/>
                  <a:pt x="4260457" y="13029"/>
                  <a:pt x="4428172" y="0"/>
                </a:cubicBezTo>
                <a:cubicBezTo>
                  <a:pt x="4595887" y="-13029"/>
                  <a:pt x="4704884" y="-14715"/>
                  <a:pt x="4776168" y="0"/>
                </a:cubicBezTo>
                <a:cubicBezTo>
                  <a:pt x="4847452" y="14715"/>
                  <a:pt x="5199334" y="-13428"/>
                  <a:pt x="5338316" y="0"/>
                </a:cubicBezTo>
                <a:cubicBezTo>
                  <a:pt x="5477298" y="13428"/>
                  <a:pt x="5881401" y="11525"/>
                  <a:pt x="6114616" y="0"/>
                </a:cubicBezTo>
                <a:cubicBezTo>
                  <a:pt x="6347831" y="-11525"/>
                  <a:pt x="6310694" y="-1274"/>
                  <a:pt x="6462612" y="0"/>
                </a:cubicBezTo>
                <a:cubicBezTo>
                  <a:pt x="6614530" y="1274"/>
                  <a:pt x="7076583" y="16816"/>
                  <a:pt x="7238912" y="0"/>
                </a:cubicBezTo>
                <a:cubicBezTo>
                  <a:pt x="7401241" y="-16816"/>
                  <a:pt x="7497776" y="-14047"/>
                  <a:pt x="7693984" y="0"/>
                </a:cubicBezTo>
                <a:cubicBezTo>
                  <a:pt x="7890192" y="14047"/>
                  <a:pt x="8075819" y="22916"/>
                  <a:pt x="8256133" y="0"/>
                </a:cubicBezTo>
                <a:cubicBezTo>
                  <a:pt x="8436447" y="-22916"/>
                  <a:pt x="8580345" y="14052"/>
                  <a:pt x="8711205" y="0"/>
                </a:cubicBezTo>
                <a:cubicBezTo>
                  <a:pt x="8842065" y="-14052"/>
                  <a:pt x="8942656" y="7786"/>
                  <a:pt x="9166277" y="0"/>
                </a:cubicBezTo>
                <a:cubicBezTo>
                  <a:pt x="9389898" y="-7786"/>
                  <a:pt x="9481272" y="-4496"/>
                  <a:pt x="9728425" y="0"/>
                </a:cubicBezTo>
                <a:cubicBezTo>
                  <a:pt x="9975578" y="4496"/>
                  <a:pt x="9919638" y="-1777"/>
                  <a:pt x="10076422" y="0"/>
                </a:cubicBezTo>
                <a:cubicBezTo>
                  <a:pt x="10233206" y="1777"/>
                  <a:pt x="10710340" y="28863"/>
                  <a:pt x="11120411" y="0"/>
                </a:cubicBezTo>
                <a:cubicBezTo>
                  <a:pt x="11331483" y="20049"/>
                  <a:pt x="11539416" y="235038"/>
                  <a:pt x="11533239" y="412828"/>
                </a:cubicBezTo>
                <a:cubicBezTo>
                  <a:pt x="11537154" y="433160"/>
                  <a:pt x="11531620" y="466501"/>
                  <a:pt x="11533239" y="498190"/>
                </a:cubicBezTo>
                <a:cubicBezTo>
                  <a:pt x="11525225" y="734902"/>
                  <a:pt x="11341924" y="882295"/>
                  <a:pt x="11120411" y="911018"/>
                </a:cubicBezTo>
                <a:cubicBezTo>
                  <a:pt x="10793245" y="928408"/>
                  <a:pt x="10575630" y="948562"/>
                  <a:pt x="10344111" y="911018"/>
                </a:cubicBezTo>
                <a:cubicBezTo>
                  <a:pt x="10112592" y="873474"/>
                  <a:pt x="9923331" y="910745"/>
                  <a:pt x="9567811" y="911018"/>
                </a:cubicBezTo>
                <a:cubicBezTo>
                  <a:pt x="9212291" y="911291"/>
                  <a:pt x="9133698" y="938195"/>
                  <a:pt x="8898588" y="911018"/>
                </a:cubicBezTo>
                <a:cubicBezTo>
                  <a:pt x="8663478" y="883841"/>
                  <a:pt x="8300558" y="917565"/>
                  <a:pt x="8122288" y="911018"/>
                </a:cubicBezTo>
                <a:cubicBezTo>
                  <a:pt x="7944018" y="904471"/>
                  <a:pt x="7907363" y="912811"/>
                  <a:pt x="7774291" y="911018"/>
                </a:cubicBezTo>
                <a:cubicBezTo>
                  <a:pt x="7641219" y="909225"/>
                  <a:pt x="7421914" y="917937"/>
                  <a:pt x="7105067" y="911018"/>
                </a:cubicBezTo>
                <a:cubicBezTo>
                  <a:pt x="6788220" y="904099"/>
                  <a:pt x="6738994" y="933466"/>
                  <a:pt x="6542919" y="911018"/>
                </a:cubicBezTo>
                <a:cubicBezTo>
                  <a:pt x="6346844" y="888570"/>
                  <a:pt x="6099747" y="924981"/>
                  <a:pt x="5766620" y="911018"/>
                </a:cubicBezTo>
                <a:cubicBezTo>
                  <a:pt x="5433493" y="897055"/>
                  <a:pt x="5290504" y="910628"/>
                  <a:pt x="4990320" y="911018"/>
                </a:cubicBezTo>
                <a:cubicBezTo>
                  <a:pt x="4690136" y="911408"/>
                  <a:pt x="4424854" y="951269"/>
                  <a:pt x="4106944" y="911018"/>
                </a:cubicBezTo>
                <a:cubicBezTo>
                  <a:pt x="3789034" y="870767"/>
                  <a:pt x="3477100" y="931803"/>
                  <a:pt x="3223569" y="911018"/>
                </a:cubicBezTo>
                <a:cubicBezTo>
                  <a:pt x="2970038" y="890233"/>
                  <a:pt x="2987348" y="918148"/>
                  <a:pt x="2768496" y="911018"/>
                </a:cubicBezTo>
                <a:cubicBezTo>
                  <a:pt x="2549644" y="903888"/>
                  <a:pt x="2388428" y="929615"/>
                  <a:pt x="2206348" y="911018"/>
                </a:cubicBezTo>
                <a:cubicBezTo>
                  <a:pt x="2024268" y="892421"/>
                  <a:pt x="2021448" y="894061"/>
                  <a:pt x="1858352" y="911018"/>
                </a:cubicBezTo>
                <a:cubicBezTo>
                  <a:pt x="1695256" y="927975"/>
                  <a:pt x="1058781" y="954625"/>
                  <a:pt x="412828" y="911018"/>
                </a:cubicBezTo>
                <a:cubicBezTo>
                  <a:pt x="241588" y="906774"/>
                  <a:pt x="35974" y="727273"/>
                  <a:pt x="0" y="498190"/>
                </a:cubicBezTo>
                <a:cubicBezTo>
                  <a:pt x="-2006" y="464352"/>
                  <a:pt x="2016" y="449055"/>
                  <a:pt x="0" y="412828"/>
                </a:cubicBezTo>
                <a:close/>
              </a:path>
              <a:path w="11533239" h="911018" stroke="0" extrusionOk="0">
                <a:moveTo>
                  <a:pt x="0" y="412828"/>
                </a:moveTo>
                <a:cubicBezTo>
                  <a:pt x="-35679" y="214688"/>
                  <a:pt x="198713" y="-35859"/>
                  <a:pt x="412828" y="0"/>
                </a:cubicBezTo>
                <a:cubicBezTo>
                  <a:pt x="515031" y="10237"/>
                  <a:pt x="624220" y="1680"/>
                  <a:pt x="760824" y="0"/>
                </a:cubicBezTo>
                <a:cubicBezTo>
                  <a:pt x="897428" y="-1680"/>
                  <a:pt x="1106304" y="4363"/>
                  <a:pt x="1215897" y="0"/>
                </a:cubicBezTo>
                <a:cubicBezTo>
                  <a:pt x="1325490" y="-4363"/>
                  <a:pt x="1626432" y="30663"/>
                  <a:pt x="1992196" y="0"/>
                </a:cubicBezTo>
                <a:cubicBezTo>
                  <a:pt x="2357960" y="-30663"/>
                  <a:pt x="2510749" y="3824"/>
                  <a:pt x="2661420" y="0"/>
                </a:cubicBezTo>
                <a:cubicBezTo>
                  <a:pt x="2812091" y="-3824"/>
                  <a:pt x="2866399" y="-12000"/>
                  <a:pt x="3009417" y="0"/>
                </a:cubicBezTo>
                <a:cubicBezTo>
                  <a:pt x="3152435" y="12000"/>
                  <a:pt x="3431825" y="26652"/>
                  <a:pt x="3571565" y="0"/>
                </a:cubicBezTo>
                <a:cubicBezTo>
                  <a:pt x="3711305" y="-26652"/>
                  <a:pt x="4039240" y="-28291"/>
                  <a:pt x="4240789" y="0"/>
                </a:cubicBezTo>
                <a:cubicBezTo>
                  <a:pt x="4442338" y="28291"/>
                  <a:pt x="4702466" y="35556"/>
                  <a:pt x="5017089" y="0"/>
                </a:cubicBezTo>
                <a:cubicBezTo>
                  <a:pt x="5331712" y="-35556"/>
                  <a:pt x="5316538" y="-27238"/>
                  <a:pt x="5579237" y="0"/>
                </a:cubicBezTo>
                <a:cubicBezTo>
                  <a:pt x="5841936" y="27238"/>
                  <a:pt x="6001115" y="-22249"/>
                  <a:pt x="6355537" y="0"/>
                </a:cubicBezTo>
                <a:cubicBezTo>
                  <a:pt x="6709959" y="22249"/>
                  <a:pt x="6904755" y="-6837"/>
                  <a:pt x="7131836" y="0"/>
                </a:cubicBezTo>
                <a:cubicBezTo>
                  <a:pt x="7358917" y="6837"/>
                  <a:pt x="7611852" y="-8058"/>
                  <a:pt x="7801060" y="0"/>
                </a:cubicBezTo>
                <a:cubicBezTo>
                  <a:pt x="7990268" y="8058"/>
                  <a:pt x="8050765" y="-7616"/>
                  <a:pt x="8149057" y="0"/>
                </a:cubicBezTo>
                <a:cubicBezTo>
                  <a:pt x="8247349" y="7616"/>
                  <a:pt x="8568931" y="-15054"/>
                  <a:pt x="8925356" y="0"/>
                </a:cubicBezTo>
                <a:cubicBezTo>
                  <a:pt x="9281781" y="15054"/>
                  <a:pt x="9122769" y="-700"/>
                  <a:pt x="9273353" y="0"/>
                </a:cubicBezTo>
                <a:cubicBezTo>
                  <a:pt x="9423937" y="700"/>
                  <a:pt x="9718774" y="-6626"/>
                  <a:pt x="9835501" y="0"/>
                </a:cubicBezTo>
                <a:cubicBezTo>
                  <a:pt x="9952228" y="6626"/>
                  <a:pt x="10011430" y="4961"/>
                  <a:pt x="10183497" y="0"/>
                </a:cubicBezTo>
                <a:cubicBezTo>
                  <a:pt x="10355564" y="-4961"/>
                  <a:pt x="10884295" y="-45504"/>
                  <a:pt x="11120411" y="0"/>
                </a:cubicBezTo>
                <a:cubicBezTo>
                  <a:pt x="11343066" y="-6569"/>
                  <a:pt x="11529866" y="168433"/>
                  <a:pt x="11533239" y="412828"/>
                </a:cubicBezTo>
                <a:cubicBezTo>
                  <a:pt x="11533333" y="453067"/>
                  <a:pt x="11533110" y="461609"/>
                  <a:pt x="11533239" y="498190"/>
                </a:cubicBezTo>
                <a:cubicBezTo>
                  <a:pt x="11504364" y="720038"/>
                  <a:pt x="11357263" y="962397"/>
                  <a:pt x="11120411" y="911018"/>
                </a:cubicBezTo>
                <a:cubicBezTo>
                  <a:pt x="10975188" y="912397"/>
                  <a:pt x="10760786" y="899086"/>
                  <a:pt x="10665339" y="911018"/>
                </a:cubicBezTo>
                <a:cubicBezTo>
                  <a:pt x="10569892" y="922950"/>
                  <a:pt x="10175708" y="918471"/>
                  <a:pt x="9996115" y="911018"/>
                </a:cubicBezTo>
                <a:cubicBezTo>
                  <a:pt x="9816522" y="903565"/>
                  <a:pt x="9425246" y="952066"/>
                  <a:pt x="9112739" y="911018"/>
                </a:cubicBezTo>
                <a:cubicBezTo>
                  <a:pt x="8800232" y="869970"/>
                  <a:pt x="8668802" y="911728"/>
                  <a:pt x="8336439" y="911018"/>
                </a:cubicBezTo>
                <a:cubicBezTo>
                  <a:pt x="8004076" y="910308"/>
                  <a:pt x="7993323" y="910878"/>
                  <a:pt x="7774291" y="911018"/>
                </a:cubicBezTo>
                <a:cubicBezTo>
                  <a:pt x="7555259" y="911158"/>
                  <a:pt x="7503533" y="911230"/>
                  <a:pt x="7319219" y="911018"/>
                </a:cubicBezTo>
                <a:cubicBezTo>
                  <a:pt x="7134905" y="910806"/>
                  <a:pt x="6813171" y="909883"/>
                  <a:pt x="6649995" y="911018"/>
                </a:cubicBezTo>
                <a:cubicBezTo>
                  <a:pt x="6486819" y="912153"/>
                  <a:pt x="6377068" y="913864"/>
                  <a:pt x="6194923" y="911018"/>
                </a:cubicBezTo>
                <a:cubicBezTo>
                  <a:pt x="6012778" y="908172"/>
                  <a:pt x="5952860" y="895152"/>
                  <a:pt x="5739851" y="911018"/>
                </a:cubicBezTo>
                <a:cubicBezTo>
                  <a:pt x="5526842" y="926884"/>
                  <a:pt x="5398787" y="943667"/>
                  <a:pt x="5070627" y="911018"/>
                </a:cubicBezTo>
                <a:cubicBezTo>
                  <a:pt x="4742467" y="878369"/>
                  <a:pt x="4855867" y="900581"/>
                  <a:pt x="4722630" y="911018"/>
                </a:cubicBezTo>
                <a:cubicBezTo>
                  <a:pt x="4589393" y="921455"/>
                  <a:pt x="4242343" y="923184"/>
                  <a:pt x="3946330" y="911018"/>
                </a:cubicBezTo>
                <a:cubicBezTo>
                  <a:pt x="3650317" y="898852"/>
                  <a:pt x="3506634" y="938659"/>
                  <a:pt x="3384182" y="911018"/>
                </a:cubicBezTo>
                <a:cubicBezTo>
                  <a:pt x="3261730" y="883377"/>
                  <a:pt x="2988697" y="912496"/>
                  <a:pt x="2714958" y="911018"/>
                </a:cubicBezTo>
                <a:cubicBezTo>
                  <a:pt x="2441219" y="909540"/>
                  <a:pt x="2456367" y="924028"/>
                  <a:pt x="2366962" y="911018"/>
                </a:cubicBezTo>
                <a:cubicBezTo>
                  <a:pt x="2277557" y="898008"/>
                  <a:pt x="1892530" y="911163"/>
                  <a:pt x="1697738" y="911018"/>
                </a:cubicBezTo>
                <a:cubicBezTo>
                  <a:pt x="1502946" y="910873"/>
                  <a:pt x="1426731" y="916356"/>
                  <a:pt x="1349742" y="911018"/>
                </a:cubicBezTo>
                <a:cubicBezTo>
                  <a:pt x="1272753" y="905680"/>
                  <a:pt x="646971" y="901969"/>
                  <a:pt x="412828" y="911018"/>
                </a:cubicBezTo>
                <a:cubicBezTo>
                  <a:pt x="205455" y="918463"/>
                  <a:pt x="-29042" y="729213"/>
                  <a:pt x="0" y="498190"/>
                </a:cubicBezTo>
                <a:cubicBezTo>
                  <a:pt x="-911" y="470625"/>
                  <a:pt x="1505" y="435632"/>
                  <a:pt x="0" y="41282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Фішинг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коли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шахраї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вудять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 жертву,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надсилаючи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фальшиві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сайти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листи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змусити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людину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B801C9BE-39CD-FEFA-46D0-43A05A3C91A3}"/>
              </a:ext>
            </a:extLst>
          </p:cNvPr>
          <p:cNvSpPr/>
          <p:nvPr/>
        </p:nvSpPr>
        <p:spPr>
          <a:xfrm>
            <a:off x="1651819" y="2207345"/>
            <a:ext cx="4650658" cy="1332269"/>
          </a:xfrm>
          <a:custGeom>
            <a:avLst/>
            <a:gdLst>
              <a:gd name="connsiteX0" fmla="*/ 0 w 4650658"/>
              <a:gd name="connsiteY0" fmla="*/ 666135 h 1332269"/>
              <a:gd name="connsiteX1" fmla="*/ 666135 w 4650658"/>
              <a:gd name="connsiteY1" fmla="*/ 0 h 1332269"/>
              <a:gd name="connsiteX2" fmla="*/ 1230261 w 4650658"/>
              <a:gd name="connsiteY2" fmla="*/ 0 h 1332269"/>
              <a:gd name="connsiteX3" fmla="*/ 1960307 w 4650658"/>
              <a:gd name="connsiteY3" fmla="*/ 0 h 1332269"/>
              <a:gd name="connsiteX4" fmla="*/ 2623985 w 4650658"/>
              <a:gd name="connsiteY4" fmla="*/ 0 h 1332269"/>
              <a:gd name="connsiteX5" fmla="*/ 3320846 w 4650658"/>
              <a:gd name="connsiteY5" fmla="*/ 0 h 1332269"/>
              <a:gd name="connsiteX6" fmla="*/ 3984524 w 4650658"/>
              <a:gd name="connsiteY6" fmla="*/ 0 h 1332269"/>
              <a:gd name="connsiteX7" fmla="*/ 4650659 w 4650658"/>
              <a:gd name="connsiteY7" fmla="*/ 666135 h 1332269"/>
              <a:gd name="connsiteX8" fmla="*/ 4650658 w 4650658"/>
              <a:gd name="connsiteY8" fmla="*/ 666135 h 1332269"/>
              <a:gd name="connsiteX9" fmla="*/ 3984523 w 4650658"/>
              <a:gd name="connsiteY9" fmla="*/ 1332270 h 1332269"/>
              <a:gd name="connsiteX10" fmla="*/ 3287662 w 4650658"/>
              <a:gd name="connsiteY10" fmla="*/ 1332270 h 1332269"/>
              <a:gd name="connsiteX11" fmla="*/ 2590800 w 4650658"/>
              <a:gd name="connsiteY11" fmla="*/ 1332270 h 1332269"/>
              <a:gd name="connsiteX12" fmla="*/ 1960306 w 4650658"/>
              <a:gd name="connsiteY12" fmla="*/ 1332269 h 1332269"/>
              <a:gd name="connsiteX13" fmla="*/ 1362996 w 4650658"/>
              <a:gd name="connsiteY13" fmla="*/ 1332269 h 1332269"/>
              <a:gd name="connsiteX14" fmla="*/ 666135 w 4650658"/>
              <a:gd name="connsiteY14" fmla="*/ 1332269 h 1332269"/>
              <a:gd name="connsiteX15" fmla="*/ 0 w 4650658"/>
              <a:gd name="connsiteY15" fmla="*/ 666134 h 1332269"/>
              <a:gd name="connsiteX16" fmla="*/ 0 w 4650658"/>
              <a:gd name="connsiteY16" fmla="*/ 666135 h 133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50658" h="1332269" fill="none" extrusionOk="0">
                <a:moveTo>
                  <a:pt x="0" y="666135"/>
                </a:moveTo>
                <a:cubicBezTo>
                  <a:pt x="40370" y="310563"/>
                  <a:pt x="258233" y="-82076"/>
                  <a:pt x="666135" y="0"/>
                </a:cubicBezTo>
                <a:cubicBezTo>
                  <a:pt x="856992" y="-7393"/>
                  <a:pt x="959492" y="-10606"/>
                  <a:pt x="1230261" y="0"/>
                </a:cubicBezTo>
                <a:cubicBezTo>
                  <a:pt x="1501030" y="10606"/>
                  <a:pt x="1812270" y="16110"/>
                  <a:pt x="1960307" y="0"/>
                </a:cubicBezTo>
                <a:cubicBezTo>
                  <a:pt x="2108344" y="-16110"/>
                  <a:pt x="2373738" y="-3438"/>
                  <a:pt x="2623985" y="0"/>
                </a:cubicBezTo>
                <a:cubicBezTo>
                  <a:pt x="2874232" y="3438"/>
                  <a:pt x="3052928" y="-20364"/>
                  <a:pt x="3320846" y="0"/>
                </a:cubicBezTo>
                <a:cubicBezTo>
                  <a:pt x="3588764" y="20364"/>
                  <a:pt x="3819340" y="26570"/>
                  <a:pt x="3984524" y="0"/>
                </a:cubicBezTo>
                <a:cubicBezTo>
                  <a:pt x="4358016" y="32481"/>
                  <a:pt x="4734930" y="281259"/>
                  <a:pt x="4650659" y="666135"/>
                </a:cubicBezTo>
                <a:lnTo>
                  <a:pt x="4650658" y="666135"/>
                </a:lnTo>
                <a:cubicBezTo>
                  <a:pt x="4591696" y="1008629"/>
                  <a:pt x="4403872" y="1293576"/>
                  <a:pt x="3984523" y="1332270"/>
                </a:cubicBezTo>
                <a:cubicBezTo>
                  <a:pt x="3704974" y="1316746"/>
                  <a:pt x="3532444" y="1353753"/>
                  <a:pt x="3287662" y="1332270"/>
                </a:cubicBezTo>
                <a:cubicBezTo>
                  <a:pt x="3042880" y="1310787"/>
                  <a:pt x="2849736" y="1326063"/>
                  <a:pt x="2590800" y="1332270"/>
                </a:cubicBezTo>
                <a:cubicBezTo>
                  <a:pt x="2331864" y="1338476"/>
                  <a:pt x="2169608" y="1305651"/>
                  <a:pt x="1960306" y="1332269"/>
                </a:cubicBezTo>
                <a:cubicBezTo>
                  <a:pt x="1751004" y="1358887"/>
                  <a:pt x="1611180" y="1353612"/>
                  <a:pt x="1362996" y="1332269"/>
                </a:cubicBezTo>
                <a:cubicBezTo>
                  <a:pt x="1114812" y="1310927"/>
                  <a:pt x="912646" y="1310413"/>
                  <a:pt x="666135" y="1332269"/>
                </a:cubicBezTo>
                <a:cubicBezTo>
                  <a:pt x="281954" y="1309105"/>
                  <a:pt x="-2333" y="1023028"/>
                  <a:pt x="0" y="666134"/>
                </a:cubicBezTo>
                <a:lnTo>
                  <a:pt x="0" y="666135"/>
                </a:lnTo>
                <a:close/>
              </a:path>
              <a:path w="4650658" h="1332269" stroke="0" extrusionOk="0">
                <a:moveTo>
                  <a:pt x="0" y="666135"/>
                </a:moveTo>
                <a:cubicBezTo>
                  <a:pt x="-26985" y="320822"/>
                  <a:pt x="315028" y="-43363"/>
                  <a:pt x="666135" y="0"/>
                </a:cubicBezTo>
                <a:cubicBezTo>
                  <a:pt x="796597" y="-7338"/>
                  <a:pt x="962633" y="-12014"/>
                  <a:pt x="1230261" y="0"/>
                </a:cubicBezTo>
                <a:cubicBezTo>
                  <a:pt x="1497889" y="12014"/>
                  <a:pt x="1535703" y="5383"/>
                  <a:pt x="1827571" y="0"/>
                </a:cubicBezTo>
                <a:cubicBezTo>
                  <a:pt x="2119439" y="-5383"/>
                  <a:pt x="2207233" y="8440"/>
                  <a:pt x="2524433" y="0"/>
                </a:cubicBezTo>
                <a:cubicBezTo>
                  <a:pt x="2841633" y="-8440"/>
                  <a:pt x="2911126" y="-14793"/>
                  <a:pt x="3188111" y="0"/>
                </a:cubicBezTo>
                <a:cubicBezTo>
                  <a:pt x="3465096" y="14793"/>
                  <a:pt x="3667663" y="17752"/>
                  <a:pt x="3984524" y="0"/>
                </a:cubicBezTo>
                <a:cubicBezTo>
                  <a:pt x="4318781" y="-45674"/>
                  <a:pt x="4652539" y="287486"/>
                  <a:pt x="4650659" y="666135"/>
                </a:cubicBezTo>
                <a:lnTo>
                  <a:pt x="4650658" y="666135"/>
                </a:lnTo>
                <a:cubicBezTo>
                  <a:pt x="4684403" y="1117775"/>
                  <a:pt x="4428936" y="1310209"/>
                  <a:pt x="3984523" y="1332270"/>
                </a:cubicBezTo>
                <a:cubicBezTo>
                  <a:pt x="3787485" y="1341808"/>
                  <a:pt x="3614740" y="1321014"/>
                  <a:pt x="3254478" y="1332270"/>
                </a:cubicBezTo>
                <a:cubicBezTo>
                  <a:pt x="2894217" y="1343526"/>
                  <a:pt x="2947678" y="1343536"/>
                  <a:pt x="2690352" y="1332270"/>
                </a:cubicBezTo>
                <a:cubicBezTo>
                  <a:pt x="2433026" y="1321003"/>
                  <a:pt x="2281359" y="1340368"/>
                  <a:pt x="2126226" y="1332269"/>
                </a:cubicBezTo>
                <a:cubicBezTo>
                  <a:pt x="1971093" y="1324170"/>
                  <a:pt x="1802941" y="1331505"/>
                  <a:pt x="1528916" y="1332269"/>
                </a:cubicBezTo>
                <a:cubicBezTo>
                  <a:pt x="1254891" y="1333034"/>
                  <a:pt x="1064720" y="1342661"/>
                  <a:pt x="666135" y="1332269"/>
                </a:cubicBezTo>
                <a:cubicBezTo>
                  <a:pt x="301779" y="1392433"/>
                  <a:pt x="5708" y="1104943"/>
                  <a:pt x="0" y="666134"/>
                </a:cubicBezTo>
                <a:lnTo>
                  <a:pt x="0" y="6661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Ввести пароль або дані банківської картки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378AB691-E877-E974-50BB-D3D9D01A2C78}"/>
              </a:ext>
            </a:extLst>
          </p:cNvPr>
          <p:cNvSpPr/>
          <p:nvPr/>
        </p:nvSpPr>
        <p:spPr>
          <a:xfrm>
            <a:off x="762000" y="3719978"/>
            <a:ext cx="4650658" cy="1332269"/>
          </a:xfrm>
          <a:custGeom>
            <a:avLst/>
            <a:gdLst>
              <a:gd name="connsiteX0" fmla="*/ 0 w 4650658"/>
              <a:gd name="connsiteY0" fmla="*/ 666135 h 1332269"/>
              <a:gd name="connsiteX1" fmla="*/ 666135 w 4650658"/>
              <a:gd name="connsiteY1" fmla="*/ 0 h 1332269"/>
              <a:gd name="connsiteX2" fmla="*/ 1230261 w 4650658"/>
              <a:gd name="connsiteY2" fmla="*/ 0 h 1332269"/>
              <a:gd name="connsiteX3" fmla="*/ 1960307 w 4650658"/>
              <a:gd name="connsiteY3" fmla="*/ 0 h 1332269"/>
              <a:gd name="connsiteX4" fmla="*/ 2623985 w 4650658"/>
              <a:gd name="connsiteY4" fmla="*/ 0 h 1332269"/>
              <a:gd name="connsiteX5" fmla="*/ 3320846 w 4650658"/>
              <a:gd name="connsiteY5" fmla="*/ 0 h 1332269"/>
              <a:gd name="connsiteX6" fmla="*/ 3984524 w 4650658"/>
              <a:gd name="connsiteY6" fmla="*/ 0 h 1332269"/>
              <a:gd name="connsiteX7" fmla="*/ 4650659 w 4650658"/>
              <a:gd name="connsiteY7" fmla="*/ 666135 h 1332269"/>
              <a:gd name="connsiteX8" fmla="*/ 4650658 w 4650658"/>
              <a:gd name="connsiteY8" fmla="*/ 666135 h 1332269"/>
              <a:gd name="connsiteX9" fmla="*/ 3984523 w 4650658"/>
              <a:gd name="connsiteY9" fmla="*/ 1332270 h 1332269"/>
              <a:gd name="connsiteX10" fmla="*/ 3287662 w 4650658"/>
              <a:gd name="connsiteY10" fmla="*/ 1332270 h 1332269"/>
              <a:gd name="connsiteX11" fmla="*/ 2590800 w 4650658"/>
              <a:gd name="connsiteY11" fmla="*/ 1332270 h 1332269"/>
              <a:gd name="connsiteX12" fmla="*/ 1960306 w 4650658"/>
              <a:gd name="connsiteY12" fmla="*/ 1332269 h 1332269"/>
              <a:gd name="connsiteX13" fmla="*/ 1362996 w 4650658"/>
              <a:gd name="connsiteY13" fmla="*/ 1332269 h 1332269"/>
              <a:gd name="connsiteX14" fmla="*/ 666135 w 4650658"/>
              <a:gd name="connsiteY14" fmla="*/ 1332269 h 1332269"/>
              <a:gd name="connsiteX15" fmla="*/ 0 w 4650658"/>
              <a:gd name="connsiteY15" fmla="*/ 666134 h 1332269"/>
              <a:gd name="connsiteX16" fmla="*/ 0 w 4650658"/>
              <a:gd name="connsiteY16" fmla="*/ 666135 h 133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50658" h="1332269" fill="none" extrusionOk="0">
                <a:moveTo>
                  <a:pt x="0" y="666135"/>
                </a:moveTo>
                <a:cubicBezTo>
                  <a:pt x="40370" y="310563"/>
                  <a:pt x="258233" y="-82076"/>
                  <a:pt x="666135" y="0"/>
                </a:cubicBezTo>
                <a:cubicBezTo>
                  <a:pt x="856992" y="-7393"/>
                  <a:pt x="959492" y="-10606"/>
                  <a:pt x="1230261" y="0"/>
                </a:cubicBezTo>
                <a:cubicBezTo>
                  <a:pt x="1501030" y="10606"/>
                  <a:pt x="1812270" y="16110"/>
                  <a:pt x="1960307" y="0"/>
                </a:cubicBezTo>
                <a:cubicBezTo>
                  <a:pt x="2108344" y="-16110"/>
                  <a:pt x="2373738" y="-3438"/>
                  <a:pt x="2623985" y="0"/>
                </a:cubicBezTo>
                <a:cubicBezTo>
                  <a:pt x="2874232" y="3438"/>
                  <a:pt x="3052928" y="-20364"/>
                  <a:pt x="3320846" y="0"/>
                </a:cubicBezTo>
                <a:cubicBezTo>
                  <a:pt x="3588764" y="20364"/>
                  <a:pt x="3819340" y="26570"/>
                  <a:pt x="3984524" y="0"/>
                </a:cubicBezTo>
                <a:cubicBezTo>
                  <a:pt x="4358016" y="32481"/>
                  <a:pt x="4734930" y="281259"/>
                  <a:pt x="4650659" y="666135"/>
                </a:cubicBezTo>
                <a:lnTo>
                  <a:pt x="4650658" y="666135"/>
                </a:lnTo>
                <a:cubicBezTo>
                  <a:pt x="4591696" y="1008629"/>
                  <a:pt x="4403872" y="1293576"/>
                  <a:pt x="3984523" y="1332270"/>
                </a:cubicBezTo>
                <a:cubicBezTo>
                  <a:pt x="3704974" y="1316746"/>
                  <a:pt x="3532444" y="1353753"/>
                  <a:pt x="3287662" y="1332270"/>
                </a:cubicBezTo>
                <a:cubicBezTo>
                  <a:pt x="3042880" y="1310787"/>
                  <a:pt x="2849736" y="1326063"/>
                  <a:pt x="2590800" y="1332270"/>
                </a:cubicBezTo>
                <a:cubicBezTo>
                  <a:pt x="2331864" y="1338476"/>
                  <a:pt x="2169608" y="1305651"/>
                  <a:pt x="1960306" y="1332269"/>
                </a:cubicBezTo>
                <a:cubicBezTo>
                  <a:pt x="1751004" y="1358887"/>
                  <a:pt x="1611180" y="1353612"/>
                  <a:pt x="1362996" y="1332269"/>
                </a:cubicBezTo>
                <a:cubicBezTo>
                  <a:pt x="1114812" y="1310927"/>
                  <a:pt x="912646" y="1310413"/>
                  <a:pt x="666135" y="1332269"/>
                </a:cubicBezTo>
                <a:cubicBezTo>
                  <a:pt x="281954" y="1309105"/>
                  <a:pt x="-2333" y="1023028"/>
                  <a:pt x="0" y="666134"/>
                </a:cubicBezTo>
                <a:lnTo>
                  <a:pt x="0" y="666135"/>
                </a:lnTo>
                <a:close/>
              </a:path>
              <a:path w="4650658" h="1332269" stroke="0" extrusionOk="0">
                <a:moveTo>
                  <a:pt x="0" y="666135"/>
                </a:moveTo>
                <a:cubicBezTo>
                  <a:pt x="-26985" y="320822"/>
                  <a:pt x="315028" y="-43363"/>
                  <a:pt x="666135" y="0"/>
                </a:cubicBezTo>
                <a:cubicBezTo>
                  <a:pt x="796597" y="-7338"/>
                  <a:pt x="962633" y="-12014"/>
                  <a:pt x="1230261" y="0"/>
                </a:cubicBezTo>
                <a:cubicBezTo>
                  <a:pt x="1497889" y="12014"/>
                  <a:pt x="1535703" y="5383"/>
                  <a:pt x="1827571" y="0"/>
                </a:cubicBezTo>
                <a:cubicBezTo>
                  <a:pt x="2119439" y="-5383"/>
                  <a:pt x="2207233" y="8440"/>
                  <a:pt x="2524433" y="0"/>
                </a:cubicBezTo>
                <a:cubicBezTo>
                  <a:pt x="2841633" y="-8440"/>
                  <a:pt x="2911126" y="-14793"/>
                  <a:pt x="3188111" y="0"/>
                </a:cubicBezTo>
                <a:cubicBezTo>
                  <a:pt x="3465096" y="14793"/>
                  <a:pt x="3667663" y="17752"/>
                  <a:pt x="3984524" y="0"/>
                </a:cubicBezTo>
                <a:cubicBezTo>
                  <a:pt x="4318781" y="-45674"/>
                  <a:pt x="4652539" y="287486"/>
                  <a:pt x="4650659" y="666135"/>
                </a:cubicBezTo>
                <a:lnTo>
                  <a:pt x="4650658" y="666135"/>
                </a:lnTo>
                <a:cubicBezTo>
                  <a:pt x="4684403" y="1117775"/>
                  <a:pt x="4428936" y="1310209"/>
                  <a:pt x="3984523" y="1332270"/>
                </a:cubicBezTo>
                <a:cubicBezTo>
                  <a:pt x="3787485" y="1341808"/>
                  <a:pt x="3614740" y="1321014"/>
                  <a:pt x="3254478" y="1332270"/>
                </a:cubicBezTo>
                <a:cubicBezTo>
                  <a:pt x="2894217" y="1343526"/>
                  <a:pt x="2947678" y="1343536"/>
                  <a:pt x="2690352" y="1332270"/>
                </a:cubicBezTo>
                <a:cubicBezTo>
                  <a:pt x="2433026" y="1321003"/>
                  <a:pt x="2281359" y="1340368"/>
                  <a:pt x="2126226" y="1332269"/>
                </a:cubicBezTo>
                <a:cubicBezTo>
                  <a:pt x="1971093" y="1324170"/>
                  <a:pt x="1802941" y="1331505"/>
                  <a:pt x="1528916" y="1332269"/>
                </a:cubicBezTo>
                <a:cubicBezTo>
                  <a:pt x="1254891" y="1333034"/>
                  <a:pt x="1064720" y="1342661"/>
                  <a:pt x="666135" y="1332269"/>
                </a:cubicBezTo>
                <a:cubicBezTo>
                  <a:pt x="301779" y="1392433"/>
                  <a:pt x="5708" y="1104943"/>
                  <a:pt x="0" y="666134"/>
                </a:cubicBezTo>
                <a:lnTo>
                  <a:pt x="0" y="6661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Перейти за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шкідливим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посиланням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9730508A-B12C-0428-A2A3-E7C75CE70B66}"/>
              </a:ext>
            </a:extLst>
          </p:cNvPr>
          <p:cNvSpPr/>
          <p:nvPr/>
        </p:nvSpPr>
        <p:spPr>
          <a:xfrm>
            <a:off x="1469922" y="5288989"/>
            <a:ext cx="4650658" cy="1332269"/>
          </a:xfrm>
          <a:custGeom>
            <a:avLst/>
            <a:gdLst>
              <a:gd name="connsiteX0" fmla="*/ 0 w 4650658"/>
              <a:gd name="connsiteY0" fmla="*/ 666135 h 1332269"/>
              <a:gd name="connsiteX1" fmla="*/ 666135 w 4650658"/>
              <a:gd name="connsiteY1" fmla="*/ 0 h 1332269"/>
              <a:gd name="connsiteX2" fmla="*/ 1230261 w 4650658"/>
              <a:gd name="connsiteY2" fmla="*/ 0 h 1332269"/>
              <a:gd name="connsiteX3" fmla="*/ 1960307 w 4650658"/>
              <a:gd name="connsiteY3" fmla="*/ 0 h 1332269"/>
              <a:gd name="connsiteX4" fmla="*/ 2623985 w 4650658"/>
              <a:gd name="connsiteY4" fmla="*/ 0 h 1332269"/>
              <a:gd name="connsiteX5" fmla="*/ 3320846 w 4650658"/>
              <a:gd name="connsiteY5" fmla="*/ 0 h 1332269"/>
              <a:gd name="connsiteX6" fmla="*/ 3984524 w 4650658"/>
              <a:gd name="connsiteY6" fmla="*/ 0 h 1332269"/>
              <a:gd name="connsiteX7" fmla="*/ 4650659 w 4650658"/>
              <a:gd name="connsiteY7" fmla="*/ 666135 h 1332269"/>
              <a:gd name="connsiteX8" fmla="*/ 4650658 w 4650658"/>
              <a:gd name="connsiteY8" fmla="*/ 666135 h 1332269"/>
              <a:gd name="connsiteX9" fmla="*/ 3984523 w 4650658"/>
              <a:gd name="connsiteY9" fmla="*/ 1332270 h 1332269"/>
              <a:gd name="connsiteX10" fmla="*/ 3287662 w 4650658"/>
              <a:gd name="connsiteY10" fmla="*/ 1332270 h 1332269"/>
              <a:gd name="connsiteX11" fmla="*/ 2590800 w 4650658"/>
              <a:gd name="connsiteY11" fmla="*/ 1332270 h 1332269"/>
              <a:gd name="connsiteX12" fmla="*/ 1960306 w 4650658"/>
              <a:gd name="connsiteY12" fmla="*/ 1332269 h 1332269"/>
              <a:gd name="connsiteX13" fmla="*/ 1362996 w 4650658"/>
              <a:gd name="connsiteY13" fmla="*/ 1332269 h 1332269"/>
              <a:gd name="connsiteX14" fmla="*/ 666135 w 4650658"/>
              <a:gd name="connsiteY14" fmla="*/ 1332269 h 1332269"/>
              <a:gd name="connsiteX15" fmla="*/ 0 w 4650658"/>
              <a:gd name="connsiteY15" fmla="*/ 666134 h 1332269"/>
              <a:gd name="connsiteX16" fmla="*/ 0 w 4650658"/>
              <a:gd name="connsiteY16" fmla="*/ 666135 h 133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50658" h="1332269" fill="none" extrusionOk="0">
                <a:moveTo>
                  <a:pt x="0" y="666135"/>
                </a:moveTo>
                <a:cubicBezTo>
                  <a:pt x="40370" y="310563"/>
                  <a:pt x="258233" y="-82076"/>
                  <a:pt x="666135" y="0"/>
                </a:cubicBezTo>
                <a:cubicBezTo>
                  <a:pt x="856992" y="-7393"/>
                  <a:pt x="959492" y="-10606"/>
                  <a:pt x="1230261" y="0"/>
                </a:cubicBezTo>
                <a:cubicBezTo>
                  <a:pt x="1501030" y="10606"/>
                  <a:pt x="1812270" y="16110"/>
                  <a:pt x="1960307" y="0"/>
                </a:cubicBezTo>
                <a:cubicBezTo>
                  <a:pt x="2108344" y="-16110"/>
                  <a:pt x="2373738" y="-3438"/>
                  <a:pt x="2623985" y="0"/>
                </a:cubicBezTo>
                <a:cubicBezTo>
                  <a:pt x="2874232" y="3438"/>
                  <a:pt x="3052928" y="-20364"/>
                  <a:pt x="3320846" y="0"/>
                </a:cubicBezTo>
                <a:cubicBezTo>
                  <a:pt x="3588764" y="20364"/>
                  <a:pt x="3819340" y="26570"/>
                  <a:pt x="3984524" y="0"/>
                </a:cubicBezTo>
                <a:cubicBezTo>
                  <a:pt x="4358016" y="32481"/>
                  <a:pt x="4734930" y="281259"/>
                  <a:pt x="4650659" y="666135"/>
                </a:cubicBezTo>
                <a:lnTo>
                  <a:pt x="4650658" y="666135"/>
                </a:lnTo>
                <a:cubicBezTo>
                  <a:pt x="4591696" y="1008629"/>
                  <a:pt x="4403872" y="1293576"/>
                  <a:pt x="3984523" y="1332270"/>
                </a:cubicBezTo>
                <a:cubicBezTo>
                  <a:pt x="3704974" y="1316746"/>
                  <a:pt x="3532444" y="1353753"/>
                  <a:pt x="3287662" y="1332270"/>
                </a:cubicBezTo>
                <a:cubicBezTo>
                  <a:pt x="3042880" y="1310787"/>
                  <a:pt x="2849736" y="1326063"/>
                  <a:pt x="2590800" y="1332270"/>
                </a:cubicBezTo>
                <a:cubicBezTo>
                  <a:pt x="2331864" y="1338476"/>
                  <a:pt x="2169608" y="1305651"/>
                  <a:pt x="1960306" y="1332269"/>
                </a:cubicBezTo>
                <a:cubicBezTo>
                  <a:pt x="1751004" y="1358887"/>
                  <a:pt x="1611180" y="1353612"/>
                  <a:pt x="1362996" y="1332269"/>
                </a:cubicBezTo>
                <a:cubicBezTo>
                  <a:pt x="1114812" y="1310927"/>
                  <a:pt x="912646" y="1310413"/>
                  <a:pt x="666135" y="1332269"/>
                </a:cubicBezTo>
                <a:cubicBezTo>
                  <a:pt x="281954" y="1309105"/>
                  <a:pt x="-2333" y="1023028"/>
                  <a:pt x="0" y="666134"/>
                </a:cubicBezTo>
                <a:lnTo>
                  <a:pt x="0" y="666135"/>
                </a:lnTo>
                <a:close/>
              </a:path>
              <a:path w="4650658" h="1332269" stroke="0" extrusionOk="0">
                <a:moveTo>
                  <a:pt x="0" y="666135"/>
                </a:moveTo>
                <a:cubicBezTo>
                  <a:pt x="-26985" y="320822"/>
                  <a:pt x="315028" y="-43363"/>
                  <a:pt x="666135" y="0"/>
                </a:cubicBezTo>
                <a:cubicBezTo>
                  <a:pt x="796597" y="-7338"/>
                  <a:pt x="962633" y="-12014"/>
                  <a:pt x="1230261" y="0"/>
                </a:cubicBezTo>
                <a:cubicBezTo>
                  <a:pt x="1497889" y="12014"/>
                  <a:pt x="1535703" y="5383"/>
                  <a:pt x="1827571" y="0"/>
                </a:cubicBezTo>
                <a:cubicBezTo>
                  <a:pt x="2119439" y="-5383"/>
                  <a:pt x="2207233" y="8440"/>
                  <a:pt x="2524433" y="0"/>
                </a:cubicBezTo>
                <a:cubicBezTo>
                  <a:pt x="2841633" y="-8440"/>
                  <a:pt x="2911126" y="-14793"/>
                  <a:pt x="3188111" y="0"/>
                </a:cubicBezTo>
                <a:cubicBezTo>
                  <a:pt x="3465096" y="14793"/>
                  <a:pt x="3667663" y="17752"/>
                  <a:pt x="3984524" y="0"/>
                </a:cubicBezTo>
                <a:cubicBezTo>
                  <a:pt x="4318781" y="-45674"/>
                  <a:pt x="4652539" y="287486"/>
                  <a:pt x="4650659" y="666135"/>
                </a:cubicBezTo>
                <a:lnTo>
                  <a:pt x="4650658" y="666135"/>
                </a:lnTo>
                <a:cubicBezTo>
                  <a:pt x="4684403" y="1117775"/>
                  <a:pt x="4428936" y="1310209"/>
                  <a:pt x="3984523" y="1332270"/>
                </a:cubicBezTo>
                <a:cubicBezTo>
                  <a:pt x="3787485" y="1341808"/>
                  <a:pt x="3614740" y="1321014"/>
                  <a:pt x="3254478" y="1332270"/>
                </a:cubicBezTo>
                <a:cubicBezTo>
                  <a:pt x="2894217" y="1343526"/>
                  <a:pt x="2947678" y="1343536"/>
                  <a:pt x="2690352" y="1332270"/>
                </a:cubicBezTo>
                <a:cubicBezTo>
                  <a:pt x="2433026" y="1321003"/>
                  <a:pt x="2281359" y="1340368"/>
                  <a:pt x="2126226" y="1332269"/>
                </a:cubicBezTo>
                <a:cubicBezTo>
                  <a:pt x="1971093" y="1324170"/>
                  <a:pt x="1802941" y="1331505"/>
                  <a:pt x="1528916" y="1332269"/>
                </a:cubicBezTo>
                <a:cubicBezTo>
                  <a:pt x="1254891" y="1333034"/>
                  <a:pt x="1064720" y="1342661"/>
                  <a:pt x="666135" y="1332269"/>
                </a:cubicBezTo>
                <a:cubicBezTo>
                  <a:pt x="301779" y="1392433"/>
                  <a:pt x="5708" y="1104943"/>
                  <a:pt x="0" y="666134"/>
                </a:cubicBezTo>
                <a:lnTo>
                  <a:pt x="0" y="6661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Завантажити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вірус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програму-шпигуна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E062AF-01A1-512C-BF9F-D7D9948082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392" y="2005921"/>
            <a:ext cx="4886338" cy="488633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002963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06773-F3F3-70C8-8054-6795E9B99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18AAE9-8E14-BBB2-195A-2609E6597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469894-4072-016D-B7C7-07B7832E30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651" y="-90946"/>
            <a:ext cx="12192000" cy="145165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5F01081C-42DA-51C1-2450-A6459D689B6B}"/>
              </a:ext>
            </a:extLst>
          </p:cNvPr>
          <p:cNvSpPr/>
          <p:nvPr/>
        </p:nvSpPr>
        <p:spPr>
          <a:xfrm>
            <a:off x="6607276" y="1696506"/>
            <a:ext cx="5403853" cy="1056966"/>
          </a:xfrm>
          <a:custGeom>
            <a:avLst/>
            <a:gdLst>
              <a:gd name="connsiteX0" fmla="*/ 0 w 5403853"/>
              <a:gd name="connsiteY0" fmla="*/ 478964 h 1056966"/>
              <a:gd name="connsiteX1" fmla="*/ 478964 w 5403853"/>
              <a:gd name="connsiteY1" fmla="*/ 0 h 1056966"/>
              <a:gd name="connsiteX2" fmla="*/ 1158555 w 5403853"/>
              <a:gd name="connsiteY2" fmla="*/ 0 h 1056966"/>
              <a:gd name="connsiteX3" fmla="*/ 1882606 w 5403853"/>
              <a:gd name="connsiteY3" fmla="*/ 0 h 1056966"/>
              <a:gd name="connsiteX4" fmla="*/ 2562197 w 5403853"/>
              <a:gd name="connsiteY4" fmla="*/ 0 h 1056966"/>
              <a:gd name="connsiteX5" fmla="*/ 3152870 w 5403853"/>
              <a:gd name="connsiteY5" fmla="*/ 0 h 1056966"/>
              <a:gd name="connsiteX6" fmla="*/ 3699084 w 5403853"/>
              <a:gd name="connsiteY6" fmla="*/ 0 h 1056966"/>
              <a:gd name="connsiteX7" fmla="*/ 4334216 w 5403853"/>
              <a:gd name="connsiteY7" fmla="*/ 0 h 1056966"/>
              <a:gd name="connsiteX8" fmla="*/ 4924889 w 5403853"/>
              <a:gd name="connsiteY8" fmla="*/ 0 h 1056966"/>
              <a:gd name="connsiteX9" fmla="*/ 5403853 w 5403853"/>
              <a:gd name="connsiteY9" fmla="*/ 478964 h 1056966"/>
              <a:gd name="connsiteX10" fmla="*/ 5403853 w 5403853"/>
              <a:gd name="connsiteY10" fmla="*/ 578002 h 1056966"/>
              <a:gd name="connsiteX11" fmla="*/ 4924889 w 5403853"/>
              <a:gd name="connsiteY11" fmla="*/ 1056966 h 1056966"/>
              <a:gd name="connsiteX12" fmla="*/ 4334216 w 5403853"/>
              <a:gd name="connsiteY12" fmla="*/ 1056966 h 1056966"/>
              <a:gd name="connsiteX13" fmla="*/ 3832462 w 5403853"/>
              <a:gd name="connsiteY13" fmla="*/ 1056966 h 1056966"/>
              <a:gd name="connsiteX14" fmla="*/ 3197330 w 5403853"/>
              <a:gd name="connsiteY14" fmla="*/ 1056966 h 1056966"/>
              <a:gd name="connsiteX15" fmla="*/ 2695575 w 5403853"/>
              <a:gd name="connsiteY15" fmla="*/ 1056966 h 1056966"/>
              <a:gd name="connsiteX16" fmla="*/ 2015984 w 5403853"/>
              <a:gd name="connsiteY16" fmla="*/ 1056966 h 1056966"/>
              <a:gd name="connsiteX17" fmla="*/ 1469770 w 5403853"/>
              <a:gd name="connsiteY17" fmla="*/ 1056966 h 1056966"/>
              <a:gd name="connsiteX18" fmla="*/ 478964 w 5403853"/>
              <a:gd name="connsiteY18" fmla="*/ 1056966 h 1056966"/>
              <a:gd name="connsiteX19" fmla="*/ 0 w 5403853"/>
              <a:gd name="connsiteY19" fmla="*/ 578002 h 1056966"/>
              <a:gd name="connsiteX20" fmla="*/ 0 w 5403853"/>
              <a:gd name="connsiteY20" fmla="*/ 478964 h 105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03853" h="1056966" fill="none" extrusionOk="0">
                <a:moveTo>
                  <a:pt x="0" y="478964"/>
                </a:moveTo>
                <a:cubicBezTo>
                  <a:pt x="-3755" y="195746"/>
                  <a:pt x="238009" y="-24085"/>
                  <a:pt x="478964" y="0"/>
                </a:cubicBezTo>
                <a:cubicBezTo>
                  <a:pt x="732374" y="25910"/>
                  <a:pt x="989344" y="-6173"/>
                  <a:pt x="1158555" y="0"/>
                </a:cubicBezTo>
                <a:cubicBezTo>
                  <a:pt x="1327766" y="6173"/>
                  <a:pt x="1704244" y="23780"/>
                  <a:pt x="1882606" y="0"/>
                </a:cubicBezTo>
                <a:cubicBezTo>
                  <a:pt x="2060968" y="-23780"/>
                  <a:pt x="2328677" y="18925"/>
                  <a:pt x="2562197" y="0"/>
                </a:cubicBezTo>
                <a:cubicBezTo>
                  <a:pt x="2795717" y="-18925"/>
                  <a:pt x="2924195" y="-3692"/>
                  <a:pt x="3152870" y="0"/>
                </a:cubicBezTo>
                <a:cubicBezTo>
                  <a:pt x="3381545" y="3692"/>
                  <a:pt x="3428084" y="8189"/>
                  <a:pt x="3699084" y="0"/>
                </a:cubicBezTo>
                <a:cubicBezTo>
                  <a:pt x="3970084" y="-8189"/>
                  <a:pt x="4157682" y="23991"/>
                  <a:pt x="4334216" y="0"/>
                </a:cubicBezTo>
                <a:cubicBezTo>
                  <a:pt x="4510750" y="-23991"/>
                  <a:pt x="4663898" y="-2922"/>
                  <a:pt x="4924889" y="0"/>
                </a:cubicBezTo>
                <a:cubicBezTo>
                  <a:pt x="5189395" y="9477"/>
                  <a:pt x="5410315" y="206332"/>
                  <a:pt x="5403853" y="478964"/>
                </a:cubicBezTo>
                <a:cubicBezTo>
                  <a:pt x="5408517" y="527579"/>
                  <a:pt x="5405950" y="543796"/>
                  <a:pt x="5403853" y="578002"/>
                </a:cubicBezTo>
                <a:cubicBezTo>
                  <a:pt x="5409139" y="856303"/>
                  <a:pt x="5147361" y="1070624"/>
                  <a:pt x="4924889" y="1056966"/>
                </a:cubicBezTo>
                <a:cubicBezTo>
                  <a:pt x="4732686" y="1029907"/>
                  <a:pt x="4504514" y="1070280"/>
                  <a:pt x="4334216" y="1056966"/>
                </a:cubicBezTo>
                <a:cubicBezTo>
                  <a:pt x="4163918" y="1043652"/>
                  <a:pt x="4041577" y="1039334"/>
                  <a:pt x="3832462" y="1056966"/>
                </a:cubicBezTo>
                <a:cubicBezTo>
                  <a:pt x="3623347" y="1074598"/>
                  <a:pt x="3493209" y="1041039"/>
                  <a:pt x="3197330" y="1056966"/>
                </a:cubicBezTo>
                <a:cubicBezTo>
                  <a:pt x="2901451" y="1072893"/>
                  <a:pt x="2870706" y="1067040"/>
                  <a:pt x="2695575" y="1056966"/>
                </a:cubicBezTo>
                <a:cubicBezTo>
                  <a:pt x="2520444" y="1046892"/>
                  <a:pt x="2265347" y="1026676"/>
                  <a:pt x="2015984" y="1056966"/>
                </a:cubicBezTo>
                <a:cubicBezTo>
                  <a:pt x="1766621" y="1087256"/>
                  <a:pt x="1611918" y="1078670"/>
                  <a:pt x="1469770" y="1056966"/>
                </a:cubicBezTo>
                <a:cubicBezTo>
                  <a:pt x="1327622" y="1035262"/>
                  <a:pt x="792537" y="1081986"/>
                  <a:pt x="478964" y="1056966"/>
                </a:cubicBezTo>
                <a:cubicBezTo>
                  <a:pt x="199311" y="1059027"/>
                  <a:pt x="2547" y="854224"/>
                  <a:pt x="0" y="578002"/>
                </a:cubicBezTo>
                <a:cubicBezTo>
                  <a:pt x="1509" y="538477"/>
                  <a:pt x="3262" y="506184"/>
                  <a:pt x="0" y="478964"/>
                </a:cubicBezTo>
                <a:close/>
              </a:path>
              <a:path w="5403853" h="1056966" stroke="0" extrusionOk="0">
                <a:moveTo>
                  <a:pt x="0" y="478964"/>
                </a:moveTo>
                <a:cubicBezTo>
                  <a:pt x="-26048" y="236238"/>
                  <a:pt x="219946" y="-14225"/>
                  <a:pt x="478964" y="0"/>
                </a:cubicBezTo>
                <a:cubicBezTo>
                  <a:pt x="585362" y="7123"/>
                  <a:pt x="743199" y="12991"/>
                  <a:pt x="980718" y="0"/>
                </a:cubicBezTo>
                <a:cubicBezTo>
                  <a:pt x="1218237" y="-12991"/>
                  <a:pt x="1338227" y="13496"/>
                  <a:pt x="1526932" y="0"/>
                </a:cubicBezTo>
                <a:cubicBezTo>
                  <a:pt x="1715637" y="-13496"/>
                  <a:pt x="2052542" y="7213"/>
                  <a:pt x="2206523" y="0"/>
                </a:cubicBezTo>
                <a:cubicBezTo>
                  <a:pt x="2360504" y="-7213"/>
                  <a:pt x="2533839" y="24249"/>
                  <a:pt x="2841656" y="0"/>
                </a:cubicBezTo>
                <a:cubicBezTo>
                  <a:pt x="3149473" y="-24249"/>
                  <a:pt x="3102018" y="24849"/>
                  <a:pt x="3343410" y="0"/>
                </a:cubicBezTo>
                <a:cubicBezTo>
                  <a:pt x="3584802" y="-24849"/>
                  <a:pt x="3703064" y="-28112"/>
                  <a:pt x="3934083" y="0"/>
                </a:cubicBezTo>
                <a:cubicBezTo>
                  <a:pt x="4165102" y="28112"/>
                  <a:pt x="4591354" y="-10418"/>
                  <a:pt x="4924889" y="0"/>
                </a:cubicBezTo>
                <a:cubicBezTo>
                  <a:pt x="5239103" y="-14326"/>
                  <a:pt x="5387725" y="214650"/>
                  <a:pt x="5403853" y="478964"/>
                </a:cubicBezTo>
                <a:cubicBezTo>
                  <a:pt x="5400587" y="500800"/>
                  <a:pt x="5404640" y="529020"/>
                  <a:pt x="5403853" y="578002"/>
                </a:cubicBezTo>
                <a:cubicBezTo>
                  <a:pt x="5405774" y="859083"/>
                  <a:pt x="5204696" y="1063156"/>
                  <a:pt x="4924889" y="1056966"/>
                </a:cubicBezTo>
                <a:cubicBezTo>
                  <a:pt x="4653713" y="1075199"/>
                  <a:pt x="4490730" y="1048746"/>
                  <a:pt x="4378675" y="1056966"/>
                </a:cubicBezTo>
                <a:cubicBezTo>
                  <a:pt x="4266620" y="1065186"/>
                  <a:pt x="3897114" y="1078151"/>
                  <a:pt x="3699084" y="1056966"/>
                </a:cubicBezTo>
                <a:cubicBezTo>
                  <a:pt x="3501054" y="1035781"/>
                  <a:pt x="3301769" y="1078413"/>
                  <a:pt x="3197330" y="1056966"/>
                </a:cubicBezTo>
                <a:cubicBezTo>
                  <a:pt x="3092891" y="1035519"/>
                  <a:pt x="2863048" y="1035768"/>
                  <a:pt x="2606657" y="1056966"/>
                </a:cubicBezTo>
                <a:cubicBezTo>
                  <a:pt x="2350266" y="1078164"/>
                  <a:pt x="2205793" y="1034074"/>
                  <a:pt x="2104902" y="1056966"/>
                </a:cubicBezTo>
                <a:cubicBezTo>
                  <a:pt x="2004012" y="1079858"/>
                  <a:pt x="1728826" y="1053166"/>
                  <a:pt x="1514229" y="1056966"/>
                </a:cubicBezTo>
                <a:cubicBezTo>
                  <a:pt x="1299632" y="1060766"/>
                  <a:pt x="968061" y="1063501"/>
                  <a:pt x="478964" y="1056966"/>
                </a:cubicBezTo>
                <a:cubicBezTo>
                  <a:pt x="211246" y="1070643"/>
                  <a:pt x="-40650" y="843346"/>
                  <a:pt x="0" y="578002"/>
                </a:cubicBezTo>
                <a:cubicBezTo>
                  <a:pt x="1336" y="529240"/>
                  <a:pt x="3607" y="514263"/>
                  <a:pt x="0" y="47896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Наприклад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«Ви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вигралi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1000$!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Перейдiть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сюди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негайно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!»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918E6830-006B-D7C2-90F8-159A0F92E33E}"/>
              </a:ext>
            </a:extLst>
          </p:cNvPr>
          <p:cNvSpPr/>
          <p:nvPr/>
        </p:nvSpPr>
        <p:spPr>
          <a:xfrm>
            <a:off x="6768481" y="3522303"/>
            <a:ext cx="5240594" cy="1494504"/>
          </a:xfrm>
          <a:custGeom>
            <a:avLst/>
            <a:gdLst>
              <a:gd name="connsiteX0" fmla="*/ 0 w 5240594"/>
              <a:gd name="connsiteY0" fmla="*/ 677234 h 1494504"/>
              <a:gd name="connsiteX1" fmla="*/ 677234 w 5240594"/>
              <a:gd name="connsiteY1" fmla="*/ 0 h 1494504"/>
              <a:gd name="connsiteX2" fmla="*/ 1363783 w 5240594"/>
              <a:gd name="connsiteY2" fmla="*/ 0 h 1494504"/>
              <a:gd name="connsiteX3" fmla="*/ 2050332 w 5240594"/>
              <a:gd name="connsiteY3" fmla="*/ 0 h 1494504"/>
              <a:gd name="connsiteX4" fmla="*/ 2698020 w 5240594"/>
              <a:gd name="connsiteY4" fmla="*/ 0 h 1494504"/>
              <a:gd name="connsiteX5" fmla="*/ 3423430 w 5240594"/>
              <a:gd name="connsiteY5" fmla="*/ 0 h 1494504"/>
              <a:gd name="connsiteX6" fmla="*/ 4563360 w 5240594"/>
              <a:gd name="connsiteY6" fmla="*/ 0 h 1494504"/>
              <a:gd name="connsiteX7" fmla="*/ 5240594 w 5240594"/>
              <a:gd name="connsiteY7" fmla="*/ 677234 h 1494504"/>
              <a:gd name="connsiteX8" fmla="*/ 5240594 w 5240594"/>
              <a:gd name="connsiteY8" fmla="*/ 817270 h 1494504"/>
              <a:gd name="connsiteX9" fmla="*/ 4563360 w 5240594"/>
              <a:gd name="connsiteY9" fmla="*/ 1494504 h 1494504"/>
              <a:gd name="connsiteX10" fmla="*/ 3954534 w 5240594"/>
              <a:gd name="connsiteY10" fmla="*/ 1494504 h 1494504"/>
              <a:gd name="connsiteX11" fmla="*/ 3423430 w 5240594"/>
              <a:gd name="connsiteY11" fmla="*/ 1494504 h 1494504"/>
              <a:gd name="connsiteX12" fmla="*/ 2736881 w 5240594"/>
              <a:gd name="connsiteY12" fmla="*/ 1494504 h 1494504"/>
              <a:gd name="connsiteX13" fmla="*/ 2128054 w 5240594"/>
              <a:gd name="connsiteY13" fmla="*/ 1494504 h 1494504"/>
              <a:gd name="connsiteX14" fmla="*/ 1480367 w 5240594"/>
              <a:gd name="connsiteY14" fmla="*/ 1494504 h 1494504"/>
              <a:gd name="connsiteX15" fmla="*/ 677234 w 5240594"/>
              <a:gd name="connsiteY15" fmla="*/ 1494504 h 1494504"/>
              <a:gd name="connsiteX16" fmla="*/ 0 w 5240594"/>
              <a:gd name="connsiteY16" fmla="*/ 817270 h 1494504"/>
              <a:gd name="connsiteX17" fmla="*/ 0 w 5240594"/>
              <a:gd name="connsiteY17" fmla="*/ 677234 h 149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240594" h="1494504" fill="none" extrusionOk="0">
                <a:moveTo>
                  <a:pt x="0" y="677234"/>
                </a:moveTo>
                <a:cubicBezTo>
                  <a:pt x="-1482" y="227977"/>
                  <a:pt x="221058" y="26306"/>
                  <a:pt x="677234" y="0"/>
                </a:cubicBezTo>
                <a:cubicBezTo>
                  <a:pt x="847761" y="-2319"/>
                  <a:pt x="1055732" y="22406"/>
                  <a:pt x="1363783" y="0"/>
                </a:cubicBezTo>
                <a:cubicBezTo>
                  <a:pt x="1671834" y="-22406"/>
                  <a:pt x="1834947" y="-11139"/>
                  <a:pt x="2050332" y="0"/>
                </a:cubicBezTo>
                <a:cubicBezTo>
                  <a:pt x="2265717" y="11139"/>
                  <a:pt x="2521079" y="17160"/>
                  <a:pt x="2698020" y="0"/>
                </a:cubicBezTo>
                <a:cubicBezTo>
                  <a:pt x="2874961" y="-17160"/>
                  <a:pt x="3120003" y="29733"/>
                  <a:pt x="3423430" y="0"/>
                </a:cubicBezTo>
                <a:cubicBezTo>
                  <a:pt x="3726857" y="-29733"/>
                  <a:pt x="4263608" y="-41923"/>
                  <a:pt x="4563360" y="0"/>
                </a:cubicBezTo>
                <a:cubicBezTo>
                  <a:pt x="4933379" y="41572"/>
                  <a:pt x="5182658" y="260095"/>
                  <a:pt x="5240594" y="677234"/>
                </a:cubicBezTo>
                <a:cubicBezTo>
                  <a:pt x="5246736" y="737013"/>
                  <a:pt x="5244035" y="787023"/>
                  <a:pt x="5240594" y="817270"/>
                </a:cubicBezTo>
                <a:cubicBezTo>
                  <a:pt x="5230985" y="1177628"/>
                  <a:pt x="4923917" y="1430976"/>
                  <a:pt x="4563360" y="1494504"/>
                </a:cubicBezTo>
                <a:cubicBezTo>
                  <a:pt x="4294072" y="1488661"/>
                  <a:pt x="4129190" y="1488892"/>
                  <a:pt x="3954534" y="1494504"/>
                </a:cubicBezTo>
                <a:cubicBezTo>
                  <a:pt x="3779878" y="1500116"/>
                  <a:pt x="3537125" y="1483454"/>
                  <a:pt x="3423430" y="1494504"/>
                </a:cubicBezTo>
                <a:cubicBezTo>
                  <a:pt x="3309735" y="1505554"/>
                  <a:pt x="2891484" y="1460468"/>
                  <a:pt x="2736881" y="1494504"/>
                </a:cubicBezTo>
                <a:cubicBezTo>
                  <a:pt x="2582278" y="1528540"/>
                  <a:pt x="2415898" y="1467500"/>
                  <a:pt x="2128054" y="1494504"/>
                </a:cubicBezTo>
                <a:cubicBezTo>
                  <a:pt x="1840210" y="1521508"/>
                  <a:pt x="1660475" y="1502441"/>
                  <a:pt x="1480367" y="1494504"/>
                </a:cubicBezTo>
                <a:cubicBezTo>
                  <a:pt x="1300259" y="1486567"/>
                  <a:pt x="841903" y="1498769"/>
                  <a:pt x="677234" y="1494504"/>
                </a:cubicBezTo>
                <a:cubicBezTo>
                  <a:pt x="301230" y="1481438"/>
                  <a:pt x="-48601" y="1242621"/>
                  <a:pt x="0" y="817270"/>
                </a:cubicBezTo>
                <a:cubicBezTo>
                  <a:pt x="1529" y="786229"/>
                  <a:pt x="2935" y="737791"/>
                  <a:pt x="0" y="677234"/>
                </a:cubicBezTo>
                <a:close/>
              </a:path>
              <a:path w="5240594" h="1494504" stroke="0" extrusionOk="0">
                <a:moveTo>
                  <a:pt x="0" y="677234"/>
                </a:moveTo>
                <a:cubicBezTo>
                  <a:pt x="-37698" y="334757"/>
                  <a:pt x="329693" y="-68407"/>
                  <a:pt x="677234" y="0"/>
                </a:cubicBezTo>
                <a:cubicBezTo>
                  <a:pt x="828540" y="-16749"/>
                  <a:pt x="984771" y="6097"/>
                  <a:pt x="1208338" y="0"/>
                </a:cubicBezTo>
                <a:cubicBezTo>
                  <a:pt x="1431905" y="-6097"/>
                  <a:pt x="1638349" y="1954"/>
                  <a:pt x="1778303" y="0"/>
                </a:cubicBezTo>
                <a:cubicBezTo>
                  <a:pt x="1918258" y="-1954"/>
                  <a:pt x="2313234" y="1993"/>
                  <a:pt x="2464852" y="0"/>
                </a:cubicBezTo>
                <a:cubicBezTo>
                  <a:pt x="2616470" y="-1993"/>
                  <a:pt x="2872331" y="-16365"/>
                  <a:pt x="3112540" y="0"/>
                </a:cubicBezTo>
                <a:cubicBezTo>
                  <a:pt x="3352749" y="16365"/>
                  <a:pt x="3385335" y="-9559"/>
                  <a:pt x="3643644" y="0"/>
                </a:cubicBezTo>
                <a:cubicBezTo>
                  <a:pt x="3901953" y="9559"/>
                  <a:pt x="4362710" y="26861"/>
                  <a:pt x="4563360" y="0"/>
                </a:cubicBezTo>
                <a:cubicBezTo>
                  <a:pt x="4857363" y="2441"/>
                  <a:pt x="5187581" y="290826"/>
                  <a:pt x="5240594" y="677234"/>
                </a:cubicBezTo>
                <a:cubicBezTo>
                  <a:pt x="5234750" y="716221"/>
                  <a:pt x="5239316" y="774191"/>
                  <a:pt x="5240594" y="817270"/>
                </a:cubicBezTo>
                <a:cubicBezTo>
                  <a:pt x="5259243" y="1189408"/>
                  <a:pt x="4921912" y="1439836"/>
                  <a:pt x="4563360" y="1494504"/>
                </a:cubicBezTo>
                <a:cubicBezTo>
                  <a:pt x="4391193" y="1495227"/>
                  <a:pt x="4187254" y="1481090"/>
                  <a:pt x="4032256" y="1494504"/>
                </a:cubicBezTo>
                <a:cubicBezTo>
                  <a:pt x="3877258" y="1507918"/>
                  <a:pt x="3671222" y="1470806"/>
                  <a:pt x="3501152" y="1494504"/>
                </a:cubicBezTo>
                <a:cubicBezTo>
                  <a:pt x="3331082" y="1518202"/>
                  <a:pt x="3069797" y="1471444"/>
                  <a:pt x="2814603" y="1494504"/>
                </a:cubicBezTo>
                <a:cubicBezTo>
                  <a:pt x="2559409" y="1517564"/>
                  <a:pt x="2510743" y="1516608"/>
                  <a:pt x="2283499" y="1494504"/>
                </a:cubicBezTo>
                <a:cubicBezTo>
                  <a:pt x="2056255" y="1472400"/>
                  <a:pt x="1812074" y="1518794"/>
                  <a:pt x="1674673" y="1494504"/>
                </a:cubicBezTo>
                <a:cubicBezTo>
                  <a:pt x="1537272" y="1470214"/>
                  <a:pt x="895423" y="1541204"/>
                  <a:pt x="677234" y="1494504"/>
                </a:cubicBezTo>
                <a:cubicBezTo>
                  <a:pt x="331649" y="1447786"/>
                  <a:pt x="-12340" y="1246762"/>
                  <a:pt x="0" y="817270"/>
                </a:cubicBezTo>
                <a:cubicBezTo>
                  <a:pt x="6623" y="761179"/>
                  <a:pt x="-6159" y="734622"/>
                  <a:pt x="0" y="67723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Вітаємо! Ви наш тисячний відвідувач. Перейдіть за посиланням для отримання подарунку!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913B2B-A821-B3FC-B709-36B3C2B9CF88}"/>
              </a:ext>
            </a:extLst>
          </p:cNvPr>
          <p:cNvSpPr txBox="1"/>
          <p:nvPr/>
        </p:nvSpPr>
        <p:spPr>
          <a:xfrm>
            <a:off x="6811699" y="5051731"/>
            <a:ext cx="50951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🔗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Посилання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виглядають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дивно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FEFE1E-8B99-107B-6CA0-036DD28965B9}"/>
              </a:ext>
            </a:extLst>
          </p:cNvPr>
          <p:cNvSpPr txBox="1"/>
          <p:nvPr/>
        </p:nvSpPr>
        <p:spPr>
          <a:xfrm>
            <a:off x="6761619" y="1044096"/>
            <a:ext cx="5095165" cy="853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📩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помилками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дивною мовою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EE5607-22A3-3113-7D74-795A5FA81150}"/>
              </a:ext>
            </a:extLst>
          </p:cNvPr>
          <p:cNvSpPr txBox="1"/>
          <p:nvPr/>
        </p:nvSpPr>
        <p:spPr>
          <a:xfrm>
            <a:off x="6768481" y="2717919"/>
            <a:ext cx="50951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🏆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Обіцянка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виграшу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очікував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кутник: округлені кути 15">
            <a:extLst>
              <a:ext uri="{FF2B5EF4-FFF2-40B4-BE49-F238E27FC236}">
                <a16:creationId xmlns:a16="http://schemas.microsoft.com/office/drawing/2014/main" id="{D28D7F23-B281-CA54-A95B-73795168A947}"/>
              </a:ext>
            </a:extLst>
          </p:cNvPr>
          <p:cNvSpPr/>
          <p:nvPr/>
        </p:nvSpPr>
        <p:spPr>
          <a:xfrm>
            <a:off x="6823586" y="5868493"/>
            <a:ext cx="5240594" cy="830997"/>
          </a:xfrm>
          <a:custGeom>
            <a:avLst/>
            <a:gdLst>
              <a:gd name="connsiteX0" fmla="*/ 0 w 5240594"/>
              <a:gd name="connsiteY0" fmla="*/ 376566 h 830997"/>
              <a:gd name="connsiteX1" fmla="*/ 376566 w 5240594"/>
              <a:gd name="connsiteY1" fmla="*/ 0 h 830997"/>
              <a:gd name="connsiteX2" fmla="*/ 1062507 w 5240594"/>
              <a:gd name="connsiteY2" fmla="*/ 0 h 830997"/>
              <a:gd name="connsiteX3" fmla="*/ 1793322 w 5240594"/>
              <a:gd name="connsiteY3" fmla="*/ 0 h 830997"/>
              <a:gd name="connsiteX4" fmla="*/ 2479262 w 5240594"/>
              <a:gd name="connsiteY4" fmla="*/ 0 h 830997"/>
              <a:gd name="connsiteX5" fmla="*/ 3075454 w 5240594"/>
              <a:gd name="connsiteY5" fmla="*/ 0 h 830997"/>
              <a:gd name="connsiteX6" fmla="*/ 3626771 w 5240594"/>
              <a:gd name="connsiteY6" fmla="*/ 0 h 830997"/>
              <a:gd name="connsiteX7" fmla="*/ 4267837 w 5240594"/>
              <a:gd name="connsiteY7" fmla="*/ 0 h 830997"/>
              <a:gd name="connsiteX8" fmla="*/ 4864028 w 5240594"/>
              <a:gd name="connsiteY8" fmla="*/ 0 h 830997"/>
              <a:gd name="connsiteX9" fmla="*/ 5240594 w 5240594"/>
              <a:gd name="connsiteY9" fmla="*/ 376566 h 830997"/>
              <a:gd name="connsiteX10" fmla="*/ 5240594 w 5240594"/>
              <a:gd name="connsiteY10" fmla="*/ 454431 h 830997"/>
              <a:gd name="connsiteX11" fmla="*/ 4864028 w 5240594"/>
              <a:gd name="connsiteY11" fmla="*/ 830997 h 830997"/>
              <a:gd name="connsiteX12" fmla="*/ 4267837 w 5240594"/>
              <a:gd name="connsiteY12" fmla="*/ 830997 h 830997"/>
              <a:gd name="connsiteX13" fmla="*/ 3761394 w 5240594"/>
              <a:gd name="connsiteY13" fmla="*/ 830997 h 830997"/>
              <a:gd name="connsiteX14" fmla="*/ 3120328 w 5240594"/>
              <a:gd name="connsiteY14" fmla="*/ 830997 h 830997"/>
              <a:gd name="connsiteX15" fmla="*/ 2613886 w 5240594"/>
              <a:gd name="connsiteY15" fmla="*/ 830997 h 830997"/>
              <a:gd name="connsiteX16" fmla="*/ 1927946 w 5240594"/>
              <a:gd name="connsiteY16" fmla="*/ 830997 h 830997"/>
              <a:gd name="connsiteX17" fmla="*/ 1376629 w 5240594"/>
              <a:gd name="connsiteY17" fmla="*/ 830997 h 830997"/>
              <a:gd name="connsiteX18" fmla="*/ 376566 w 5240594"/>
              <a:gd name="connsiteY18" fmla="*/ 830997 h 830997"/>
              <a:gd name="connsiteX19" fmla="*/ 0 w 5240594"/>
              <a:gd name="connsiteY19" fmla="*/ 454431 h 830997"/>
              <a:gd name="connsiteX20" fmla="*/ 0 w 5240594"/>
              <a:gd name="connsiteY20" fmla="*/ 376566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40594" h="830997" fill="none" extrusionOk="0">
                <a:moveTo>
                  <a:pt x="0" y="376566"/>
                </a:moveTo>
                <a:cubicBezTo>
                  <a:pt x="-7553" y="130998"/>
                  <a:pt x="204405" y="-36593"/>
                  <a:pt x="376566" y="0"/>
                </a:cubicBezTo>
                <a:cubicBezTo>
                  <a:pt x="611850" y="-3943"/>
                  <a:pt x="913977" y="19020"/>
                  <a:pt x="1062507" y="0"/>
                </a:cubicBezTo>
                <a:cubicBezTo>
                  <a:pt x="1211037" y="-19020"/>
                  <a:pt x="1460094" y="-18685"/>
                  <a:pt x="1793322" y="0"/>
                </a:cubicBezTo>
                <a:cubicBezTo>
                  <a:pt x="2126550" y="18685"/>
                  <a:pt x="2323935" y="-15534"/>
                  <a:pt x="2479262" y="0"/>
                </a:cubicBezTo>
                <a:cubicBezTo>
                  <a:pt x="2634589" y="15534"/>
                  <a:pt x="2840234" y="-16897"/>
                  <a:pt x="3075454" y="0"/>
                </a:cubicBezTo>
                <a:cubicBezTo>
                  <a:pt x="3310674" y="16897"/>
                  <a:pt x="3458794" y="-27473"/>
                  <a:pt x="3626771" y="0"/>
                </a:cubicBezTo>
                <a:cubicBezTo>
                  <a:pt x="3794748" y="27473"/>
                  <a:pt x="3966200" y="-15147"/>
                  <a:pt x="4267837" y="0"/>
                </a:cubicBezTo>
                <a:cubicBezTo>
                  <a:pt x="4569474" y="15147"/>
                  <a:pt x="4605454" y="6195"/>
                  <a:pt x="4864028" y="0"/>
                </a:cubicBezTo>
                <a:cubicBezTo>
                  <a:pt x="5071909" y="45749"/>
                  <a:pt x="5244899" y="163193"/>
                  <a:pt x="5240594" y="376566"/>
                </a:cubicBezTo>
                <a:cubicBezTo>
                  <a:pt x="5240086" y="414166"/>
                  <a:pt x="5242875" y="417713"/>
                  <a:pt x="5240594" y="454431"/>
                </a:cubicBezTo>
                <a:cubicBezTo>
                  <a:pt x="5257076" y="705353"/>
                  <a:pt x="5046861" y="839162"/>
                  <a:pt x="4864028" y="830997"/>
                </a:cubicBezTo>
                <a:cubicBezTo>
                  <a:pt x="4729725" y="842372"/>
                  <a:pt x="4548443" y="837804"/>
                  <a:pt x="4267837" y="830997"/>
                </a:cubicBezTo>
                <a:cubicBezTo>
                  <a:pt x="3987231" y="824190"/>
                  <a:pt x="3950877" y="839288"/>
                  <a:pt x="3761394" y="830997"/>
                </a:cubicBezTo>
                <a:cubicBezTo>
                  <a:pt x="3571911" y="822706"/>
                  <a:pt x="3375447" y="834410"/>
                  <a:pt x="3120328" y="830997"/>
                </a:cubicBezTo>
                <a:cubicBezTo>
                  <a:pt x="2865209" y="827584"/>
                  <a:pt x="2834425" y="808984"/>
                  <a:pt x="2613886" y="830997"/>
                </a:cubicBezTo>
                <a:cubicBezTo>
                  <a:pt x="2393347" y="853010"/>
                  <a:pt x="2168698" y="837566"/>
                  <a:pt x="1927946" y="830997"/>
                </a:cubicBezTo>
                <a:cubicBezTo>
                  <a:pt x="1687194" y="824428"/>
                  <a:pt x="1543760" y="853250"/>
                  <a:pt x="1376629" y="830997"/>
                </a:cubicBezTo>
                <a:cubicBezTo>
                  <a:pt x="1209498" y="808744"/>
                  <a:pt x="779926" y="846620"/>
                  <a:pt x="376566" y="830997"/>
                </a:cubicBezTo>
                <a:cubicBezTo>
                  <a:pt x="118726" y="837792"/>
                  <a:pt x="10654" y="711329"/>
                  <a:pt x="0" y="454431"/>
                </a:cubicBezTo>
                <a:cubicBezTo>
                  <a:pt x="-1169" y="419799"/>
                  <a:pt x="2927" y="396440"/>
                  <a:pt x="0" y="376566"/>
                </a:cubicBezTo>
                <a:close/>
              </a:path>
              <a:path w="5240594" h="830997" stroke="0" extrusionOk="0">
                <a:moveTo>
                  <a:pt x="0" y="376566"/>
                </a:moveTo>
                <a:cubicBezTo>
                  <a:pt x="-23138" y="187958"/>
                  <a:pt x="178782" y="-26314"/>
                  <a:pt x="376566" y="0"/>
                </a:cubicBezTo>
                <a:cubicBezTo>
                  <a:pt x="516228" y="6550"/>
                  <a:pt x="686043" y="133"/>
                  <a:pt x="883008" y="0"/>
                </a:cubicBezTo>
                <a:cubicBezTo>
                  <a:pt x="1079973" y="-133"/>
                  <a:pt x="1237067" y="20768"/>
                  <a:pt x="1434325" y="0"/>
                </a:cubicBezTo>
                <a:cubicBezTo>
                  <a:pt x="1631583" y="-20768"/>
                  <a:pt x="1903362" y="-33664"/>
                  <a:pt x="2120266" y="0"/>
                </a:cubicBezTo>
                <a:cubicBezTo>
                  <a:pt x="2337170" y="33664"/>
                  <a:pt x="2522436" y="12300"/>
                  <a:pt x="2761332" y="0"/>
                </a:cubicBezTo>
                <a:cubicBezTo>
                  <a:pt x="3000228" y="-12300"/>
                  <a:pt x="3145327" y="347"/>
                  <a:pt x="3267774" y="0"/>
                </a:cubicBezTo>
                <a:cubicBezTo>
                  <a:pt x="3390221" y="-347"/>
                  <a:pt x="3708592" y="1695"/>
                  <a:pt x="3863965" y="0"/>
                </a:cubicBezTo>
                <a:cubicBezTo>
                  <a:pt x="4019338" y="-1695"/>
                  <a:pt x="4653845" y="45247"/>
                  <a:pt x="4864028" y="0"/>
                </a:cubicBezTo>
                <a:cubicBezTo>
                  <a:pt x="5086431" y="-4161"/>
                  <a:pt x="5206746" y="169036"/>
                  <a:pt x="5240594" y="376566"/>
                </a:cubicBezTo>
                <a:cubicBezTo>
                  <a:pt x="5241746" y="410251"/>
                  <a:pt x="5242926" y="419478"/>
                  <a:pt x="5240594" y="454431"/>
                </a:cubicBezTo>
                <a:cubicBezTo>
                  <a:pt x="5243219" y="685025"/>
                  <a:pt x="5111158" y="846860"/>
                  <a:pt x="4864028" y="830997"/>
                </a:cubicBezTo>
                <a:cubicBezTo>
                  <a:pt x="4672494" y="810867"/>
                  <a:pt x="4502504" y="847542"/>
                  <a:pt x="4312711" y="830997"/>
                </a:cubicBezTo>
                <a:cubicBezTo>
                  <a:pt x="4122918" y="814452"/>
                  <a:pt x="3933924" y="846270"/>
                  <a:pt x="3626771" y="830997"/>
                </a:cubicBezTo>
                <a:cubicBezTo>
                  <a:pt x="3319618" y="815724"/>
                  <a:pt x="3348892" y="840281"/>
                  <a:pt x="3120328" y="830997"/>
                </a:cubicBezTo>
                <a:cubicBezTo>
                  <a:pt x="2891764" y="821713"/>
                  <a:pt x="2795808" y="841932"/>
                  <a:pt x="2524137" y="830997"/>
                </a:cubicBezTo>
                <a:cubicBezTo>
                  <a:pt x="2252466" y="820062"/>
                  <a:pt x="2225353" y="825555"/>
                  <a:pt x="2017695" y="830997"/>
                </a:cubicBezTo>
                <a:cubicBezTo>
                  <a:pt x="1810037" y="836439"/>
                  <a:pt x="1615012" y="828347"/>
                  <a:pt x="1421504" y="830997"/>
                </a:cubicBezTo>
                <a:cubicBezTo>
                  <a:pt x="1227996" y="833647"/>
                  <a:pt x="752493" y="784272"/>
                  <a:pt x="376566" y="830997"/>
                </a:cubicBezTo>
                <a:cubicBezTo>
                  <a:pt x="159069" y="871797"/>
                  <a:pt x="-36162" y="663132"/>
                  <a:pt x="0" y="454431"/>
                </a:cubicBezTo>
                <a:cubicBezTo>
                  <a:pt x="-3780" y="425255"/>
                  <a:pt x="-2421" y="403682"/>
                  <a:pt x="0" y="37656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Наприклад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www.bank-ua-login.ru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замість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www.bank.ua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28064BB-173C-2AD3-60B6-3E51A070BD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4881"/>
            <a:ext cx="6654383" cy="665438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877958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/>
      <p:bldP spid="9" grpId="0"/>
      <p:bldP spid="13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2A09F-0B55-5624-86C8-DA75B175F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48AE44-B6B3-4680-B771-4D36D5B06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684094-9EFF-746F-613B-1672D027A2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651" y="-90946"/>
            <a:ext cx="12192000" cy="145165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F323E9C3-73B1-5614-62CF-BD7B2A83ACC8}"/>
              </a:ext>
            </a:extLst>
          </p:cNvPr>
          <p:cNvSpPr/>
          <p:nvPr/>
        </p:nvSpPr>
        <p:spPr>
          <a:xfrm>
            <a:off x="517216" y="2293514"/>
            <a:ext cx="5095165" cy="1451654"/>
          </a:xfrm>
          <a:custGeom>
            <a:avLst/>
            <a:gdLst>
              <a:gd name="connsiteX0" fmla="*/ 0 w 5095165"/>
              <a:gd name="connsiteY0" fmla="*/ 657817 h 1451654"/>
              <a:gd name="connsiteX1" fmla="*/ 657817 w 5095165"/>
              <a:gd name="connsiteY1" fmla="*/ 0 h 1451654"/>
              <a:gd name="connsiteX2" fmla="*/ 1325534 w 5095165"/>
              <a:gd name="connsiteY2" fmla="*/ 0 h 1451654"/>
              <a:gd name="connsiteX3" fmla="*/ 1993251 w 5095165"/>
              <a:gd name="connsiteY3" fmla="*/ 0 h 1451654"/>
              <a:gd name="connsiteX4" fmla="*/ 2623173 w 5095165"/>
              <a:gd name="connsiteY4" fmla="*/ 0 h 1451654"/>
              <a:gd name="connsiteX5" fmla="*/ 3328686 w 5095165"/>
              <a:gd name="connsiteY5" fmla="*/ 0 h 1451654"/>
              <a:gd name="connsiteX6" fmla="*/ 4437348 w 5095165"/>
              <a:gd name="connsiteY6" fmla="*/ 0 h 1451654"/>
              <a:gd name="connsiteX7" fmla="*/ 5095165 w 5095165"/>
              <a:gd name="connsiteY7" fmla="*/ 657817 h 1451654"/>
              <a:gd name="connsiteX8" fmla="*/ 5095165 w 5095165"/>
              <a:gd name="connsiteY8" fmla="*/ 793837 h 1451654"/>
              <a:gd name="connsiteX9" fmla="*/ 4437348 w 5095165"/>
              <a:gd name="connsiteY9" fmla="*/ 1451654 h 1451654"/>
              <a:gd name="connsiteX10" fmla="*/ 3845221 w 5095165"/>
              <a:gd name="connsiteY10" fmla="*/ 1451654 h 1451654"/>
              <a:gd name="connsiteX11" fmla="*/ 3328686 w 5095165"/>
              <a:gd name="connsiteY11" fmla="*/ 1451654 h 1451654"/>
              <a:gd name="connsiteX12" fmla="*/ 2660968 w 5095165"/>
              <a:gd name="connsiteY12" fmla="*/ 1451654 h 1451654"/>
              <a:gd name="connsiteX13" fmla="*/ 2068842 w 5095165"/>
              <a:gd name="connsiteY13" fmla="*/ 1451654 h 1451654"/>
              <a:gd name="connsiteX14" fmla="*/ 1438920 w 5095165"/>
              <a:gd name="connsiteY14" fmla="*/ 1451654 h 1451654"/>
              <a:gd name="connsiteX15" fmla="*/ 657817 w 5095165"/>
              <a:gd name="connsiteY15" fmla="*/ 1451654 h 1451654"/>
              <a:gd name="connsiteX16" fmla="*/ 0 w 5095165"/>
              <a:gd name="connsiteY16" fmla="*/ 793837 h 1451654"/>
              <a:gd name="connsiteX17" fmla="*/ 0 w 5095165"/>
              <a:gd name="connsiteY17" fmla="*/ 657817 h 1451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95165" h="1451654" fill="none" extrusionOk="0">
                <a:moveTo>
                  <a:pt x="0" y="657817"/>
                </a:moveTo>
                <a:cubicBezTo>
                  <a:pt x="-1678" y="209338"/>
                  <a:pt x="219732" y="23947"/>
                  <a:pt x="657817" y="0"/>
                </a:cubicBezTo>
                <a:cubicBezTo>
                  <a:pt x="986342" y="-29808"/>
                  <a:pt x="1108174" y="-32581"/>
                  <a:pt x="1325534" y="0"/>
                </a:cubicBezTo>
                <a:cubicBezTo>
                  <a:pt x="1542894" y="32581"/>
                  <a:pt x="1685159" y="-26507"/>
                  <a:pt x="1993251" y="0"/>
                </a:cubicBezTo>
                <a:cubicBezTo>
                  <a:pt x="2301343" y="26507"/>
                  <a:pt x="2419122" y="3904"/>
                  <a:pt x="2623173" y="0"/>
                </a:cubicBezTo>
                <a:cubicBezTo>
                  <a:pt x="2827224" y="-3904"/>
                  <a:pt x="3054442" y="-26688"/>
                  <a:pt x="3328686" y="0"/>
                </a:cubicBezTo>
                <a:cubicBezTo>
                  <a:pt x="3602930" y="26688"/>
                  <a:pt x="3986905" y="-38240"/>
                  <a:pt x="4437348" y="0"/>
                </a:cubicBezTo>
                <a:cubicBezTo>
                  <a:pt x="4795764" y="50691"/>
                  <a:pt x="5057274" y="266319"/>
                  <a:pt x="5095165" y="657817"/>
                </a:cubicBezTo>
                <a:cubicBezTo>
                  <a:pt x="5091421" y="701119"/>
                  <a:pt x="5101792" y="757800"/>
                  <a:pt x="5095165" y="793837"/>
                </a:cubicBezTo>
                <a:cubicBezTo>
                  <a:pt x="5080271" y="1135955"/>
                  <a:pt x="4784141" y="1373787"/>
                  <a:pt x="4437348" y="1451654"/>
                </a:cubicBezTo>
                <a:cubicBezTo>
                  <a:pt x="4307910" y="1444727"/>
                  <a:pt x="4058276" y="1464725"/>
                  <a:pt x="3845221" y="1451654"/>
                </a:cubicBezTo>
                <a:cubicBezTo>
                  <a:pt x="3632166" y="1438583"/>
                  <a:pt x="3539601" y="1443733"/>
                  <a:pt x="3328686" y="1451654"/>
                </a:cubicBezTo>
                <a:cubicBezTo>
                  <a:pt x="3117772" y="1459575"/>
                  <a:pt x="2811573" y="1473554"/>
                  <a:pt x="2660968" y="1451654"/>
                </a:cubicBezTo>
                <a:cubicBezTo>
                  <a:pt x="2510363" y="1429754"/>
                  <a:pt x="2308368" y="1465543"/>
                  <a:pt x="2068842" y="1451654"/>
                </a:cubicBezTo>
                <a:cubicBezTo>
                  <a:pt x="1829316" y="1437765"/>
                  <a:pt x="1725552" y="1447409"/>
                  <a:pt x="1438920" y="1451654"/>
                </a:cubicBezTo>
                <a:cubicBezTo>
                  <a:pt x="1152288" y="1455899"/>
                  <a:pt x="936714" y="1415472"/>
                  <a:pt x="657817" y="1451654"/>
                </a:cubicBezTo>
                <a:cubicBezTo>
                  <a:pt x="289279" y="1417061"/>
                  <a:pt x="-52899" y="1213003"/>
                  <a:pt x="0" y="793837"/>
                </a:cubicBezTo>
                <a:cubicBezTo>
                  <a:pt x="6349" y="761100"/>
                  <a:pt x="-2687" y="693442"/>
                  <a:pt x="0" y="657817"/>
                </a:cubicBezTo>
                <a:close/>
              </a:path>
              <a:path w="5095165" h="1451654" stroke="0" extrusionOk="0">
                <a:moveTo>
                  <a:pt x="0" y="657817"/>
                </a:moveTo>
                <a:cubicBezTo>
                  <a:pt x="-25468" y="315828"/>
                  <a:pt x="326137" y="-81675"/>
                  <a:pt x="657817" y="0"/>
                </a:cubicBezTo>
                <a:cubicBezTo>
                  <a:pt x="859431" y="24894"/>
                  <a:pt x="972078" y="-20731"/>
                  <a:pt x="1174353" y="0"/>
                </a:cubicBezTo>
                <a:cubicBezTo>
                  <a:pt x="1376628" y="20731"/>
                  <a:pt x="1468447" y="26509"/>
                  <a:pt x="1728684" y="0"/>
                </a:cubicBezTo>
                <a:cubicBezTo>
                  <a:pt x="1988921" y="-26509"/>
                  <a:pt x="2117054" y="-8016"/>
                  <a:pt x="2396401" y="0"/>
                </a:cubicBezTo>
                <a:cubicBezTo>
                  <a:pt x="2675748" y="8016"/>
                  <a:pt x="2789667" y="-28636"/>
                  <a:pt x="3026323" y="0"/>
                </a:cubicBezTo>
                <a:cubicBezTo>
                  <a:pt x="3262979" y="28636"/>
                  <a:pt x="3374555" y="13072"/>
                  <a:pt x="3542859" y="0"/>
                </a:cubicBezTo>
                <a:cubicBezTo>
                  <a:pt x="3711163" y="-13072"/>
                  <a:pt x="4189780" y="28156"/>
                  <a:pt x="4437348" y="0"/>
                </a:cubicBezTo>
                <a:cubicBezTo>
                  <a:pt x="4724562" y="2321"/>
                  <a:pt x="5079169" y="290779"/>
                  <a:pt x="5095165" y="657817"/>
                </a:cubicBezTo>
                <a:cubicBezTo>
                  <a:pt x="5088506" y="708585"/>
                  <a:pt x="5095221" y="739083"/>
                  <a:pt x="5095165" y="793837"/>
                </a:cubicBezTo>
                <a:cubicBezTo>
                  <a:pt x="5131598" y="1153452"/>
                  <a:pt x="4780750" y="1381350"/>
                  <a:pt x="4437348" y="1451654"/>
                </a:cubicBezTo>
                <a:cubicBezTo>
                  <a:pt x="4289291" y="1434759"/>
                  <a:pt x="4098864" y="1472812"/>
                  <a:pt x="3920812" y="1451654"/>
                </a:cubicBezTo>
                <a:cubicBezTo>
                  <a:pt x="3742760" y="1430496"/>
                  <a:pt x="3509818" y="1428120"/>
                  <a:pt x="3404276" y="1451654"/>
                </a:cubicBezTo>
                <a:cubicBezTo>
                  <a:pt x="3298734" y="1475188"/>
                  <a:pt x="2875656" y="1482964"/>
                  <a:pt x="2736559" y="1451654"/>
                </a:cubicBezTo>
                <a:cubicBezTo>
                  <a:pt x="2597462" y="1420344"/>
                  <a:pt x="2362884" y="1462486"/>
                  <a:pt x="2220023" y="1451654"/>
                </a:cubicBezTo>
                <a:cubicBezTo>
                  <a:pt x="2077162" y="1440822"/>
                  <a:pt x="1914349" y="1445898"/>
                  <a:pt x="1627897" y="1451654"/>
                </a:cubicBezTo>
                <a:cubicBezTo>
                  <a:pt x="1341445" y="1457410"/>
                  <a:pt x="985700" y="1423889"/>
                  <a:pt x="657817" y="1451654"/>
                </a:cubicBezTo>
                <a:cubicBezTo>
                  <a:pt x="334505" y="1385964"/>
                  <a:pt x="-4350" y="1176690"/>
                  <a:pt x="0" y="793837"/>
                </a:cubicBezTo>
                <a:cubicBezTo>
                  <a:pt x="-1283" y="732959"/>
                  <a:pt x="-3785" y="697464"/>
                  <a:pt x="0" y="65781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Привіт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я! Скинь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гроші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я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біді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але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справжній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друг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6591DE5B-F731-AE61-3CB9-87624742DEA0}"/>
              </a:ext>
            </a:extLst>
          </p:cNvPr>
          <p:cNvSpPr/>
          <p:nvPr/>
        </p:nvSpPr>
        <p:spPr>
          <a:xfrm>
            <a:off x="517218" y="4523539"/>
            <a:ext cx="5240594" cy="1995248"/>
          </a:xfrm>
          <a:custGeom>
            <a:avLst/>
            <a:gdLst>
              <a:gd name="connsiteX0" fmla="*/ 0 w 5240594"/>
              <a:gd name="connsiteY0" fmla="*/ 904147 h 1995248"/>
              <a:gd name="connsiteX1" fmla="*/ 904147 w 5240594"/>
              <a:gd name="connsiteY1" fmla="*/ 0 h 1995248"/>
              <a:gd name="connsiteX2" fmla="*/ 1659253 w 5240594"/>
              <a:gd name="connsiteY2" fmla="*/ 0 h 1995248"/>
              <a:gd name="connsiteX3" fmla="*/ 2380036 w 5240594"/>
              <a:gd name="connsiteY3" fmla="*/ 0 h 1995248"/>
              <a:gd name="connsiteX4" fmla="*/ 3100819 w 5240594"/>
              <a:gd name="connsiteY4" fmla="*/ 0 h 1995248"/>
              <a:gd name="connsiteX5" fmla="*/ 4336447 w 5240594"/>
              <a:gd name="connsiteY5" fmla="*/ 0 h 1995248"/>
              <a:gd name="connsiteX6" fmla="*/ 5240594 w 5240594"/>
              <a:gd name="connsiteY6" fmla="*/ 904147 h 1995248"/>
              <a:gd name="connsiteX7" fmla="*/ 5240594 w 5240594"/>
              <a:gd name="connsiteY7" fmla="*/ 1091101 h 1995248"/>
              <a:gd name="connsiteX8" fmla="*/ 4336447 w 5240594"/>
              <a:gd name="connsiteY8" fmla="*/ 1995248 h 1995248"/>
              <a:gd name="connsiteX9" fmla="*/ 3718633 w 5240594"/>
              <a:gd name="connsiteY9" fmla="*/ 1995248 h 1995248"/>
              <a:gd name="connsiteX10" fmla="*/ 3100819 w 5240594"/>
              <a:gd name="connsiteY10" fmla="*/ 1995248 h 1995248"/>
              <a:gd name="connsiteX11" fmla="*/ 2483005 w 5240594"/>
              <a:gd name="connsiteY11" fmla="*/ 1995248 h 1995248"/>
              <a:gd name="connsiteX12" fmla="*/ 1796545 w 5240594"/>
              <a:gd name="connsiteY12" fmla="*/ 1995248 h 1995248"/>
              <a:gd name="connsiteX13" fmla="*/ 904147 w 5240594"/>
              <a:gd name="connsiteY13" fmla="*/ 1995248 h 1995248"/>
              <a:gd name="connsiteX14" fmla="*/ 0 w 5240594"/>
              <a:gd name="connsiteY14" fmla="*/ 1091101 h 1995248"/>
              <a:gd name="connsiteX15" fmla="*/ 0 w 5240594"/>
              <a:gd name="connsiteY15" fmla="*/ 904147 h 1995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240594" h="1995248" fill="none" extrusionOk="0">
                <a:moveTo>
                  <a:pt x="0" y="904147"/>
                </a:moveTo>
                <a:cubicBezTo>
                  <a:pt x="-24536" y="374639"/>
                  <a:pt x="383611" y="-102995"/>
                  <a:pt x="904147" y="0"/>
                </a:cubicBezTo>
                <a:cubicBezTo>
                  <a:pt x="1136975" y="1911"/>
                  <a:pt x="1497914" y="22851"/>
                  <a:pt x="1659253" y="0"/>
                </a:cubicBezTo>
                <a:cubicBezTo>
                  <a:pt x="1820592" y="-22851"/>
                  <a:pt x="2132425" y="-35589"/>
                  <a:pt x="2380036" y="0"/>
                </a:cubicBezTo>
                <a:cubicBezTo>
                  <a:pt x="2627647" y="35589"/>
                  <a:pt x="2868166" y="-11962"/>
                  <a:pt x="3100819" y="0"/>
                </a:cubicBezTo>
                <a:cubicBezTo>
                  <a:pt x="3333472" y="11962"/>
                  <a:pt x="3959258" y="-41252"/>
                  <a:pt x="4336447" y="0"/>
                </a:cubicBezTo>
                <a:cubicBezTo>
                  <a:pt x="4892416" y="-98141"/>
                  <a:pt x="5251429" y="523465"/>
                  <a:pt x="5240594" y="904147"/>
                </a:cubicBezTo>
                <a:cubicBezTo>
                  <a:pt x="5235750" y="954996"/>
                  <a:pt x="5248724" y="1012635"/>
                  <a:pt x="5240594" y="1091101"/>
                </a:cubicBezTo>
                <a:cubicBezTo>
                  <a:pt x="5239300" y="1603875"/>
                  <a:pt x="4754140" y="1934486"/>
                  <a:pt x="4336447" y="1995248"/>
                </a:cubicBezTo>
                <a:cubicBezTo>
                  <a:pt x="4031495" y="1971540"/>
                  <a:pt x="3922270" y="1984916"/>
                  <a:pt x="3718633" y="1995248"/>
                </a:cubicBezTo>
                <a:cubicBezTo>
                  <a:pt x="3514996" y="2005580"/>
                  <a:pt x="3229922" y="1970831"/>
                  <a:pt x="3100819" y="1995248"/>
                </a:cubicBezTo>
                <a:cubicBezTo>
                  <a:pt x="2971716" y="2019665"/>
                  <a:pt x="2684030" y="2002110"/>
                  <a:pt x="2483005" y="1995248"/>
                </a:cubicBezTo>
                <a:cubicBezTo>
                  <a:pt x="2281980" y="1988386"/>
                  <a:pt x="2002092" y="2027683"/>
                  <a:pt x="1796545" y="1995248"/>
                </a:cubicBezTo>
                <a:cubicBezTo>
                  <a:pt x="1590998" y="1962813"/>
                  <a:pt x="1177622" y="1986401"/>
                  <a:pt x="904147" y="1995248"/>
                </a:cubicBezTo>
                <a:cubicBezTo>
                  <a:pt x="419284" y="2032992"/>
                  <a:pt x="-98097" y="1622308"/>
                  <a:pt x="0" y="1091101"/>
                </a:cubicBezTo>
                <a:cubicBezTo>
                  <a:pt x="-3614" y="1019765"/>
                  <a:pt x="-8359" y="977321"/>
                  <a:pt x="0" y="904147"/>
                </a:cubicBezTo>
                <a:close/>
              </a:path>
              <a:path w="5240594" h="1995248" stroke="0" extrusionOk="0">
                <a:moveTo>
                  <a:pt x="0" y="904147"/>
                </a:moveTo>
                <a:cubicBezTo>
                  <a:pt x="-13399" y="416013"/>
                  <a:pt x="444240" y="-101868"/>
                  <a:pt x="904147" y="0"/>
                </a:cubicBezTo>
                <a:cubicBezTo>
                  <a:pt x="1034922" y="21642"/>
                  <a:pt x="1249172" y="14917"/>
                  <a:pt x="1487638" y="0"/>
                </a:cubicBezTo>
                <a:cubicBezTo>
                  <a:pt x="1726104" y="-14917"/>
                  <a:pt x="1814533" y="-14270"/>
                  <a:pt x="2105452" y="0"/>
                </a:cubicBezTo>
                <a:cubicBezTo>
                  <a:pt x="2396371" y="14270"/>
                  <a:pt x="2511879" y="-16310"/>
                  <a:pt x="2826235" y="0"/>
                </a:cubicBezTo>
                <a:cubicBezTo>
                  <a:pt x="3140591" y="16310"/>
                  <a:pt x="3207647" y="-25291"/>
                  <a:pt x="3512695" y="0"/>
                </a:cubicBezTo>
                <a:cubicBezTo>
                  <a:pt x="3817743" y="25291"/>
                  <a:pt x="4064254" y="4054"/>
                  <a:pt x="4336447" y="0"/>
                </a:cubicBezTo>
                <a:cubicBezTo>
                  <a:pt x="4765439" y="-95525"/>
                  <a:pt x="5248673" y="358591"/>
                  <a:pt x="5240594" y="904147"/>
                </a:cubicBezTo>
                <a:cubicBezTo>
                  <a:pt x="5247489" y="980261"/>
                  <a:pt x="5235602" y="1050737"/>
                  <a:pt x="5240594" y="1091101"/>
                </a:cubicBezTo>
                <a:cubicBezTo>
                  <a:pt x="5182738" y="1579498"/>
                  <a:pt x="4741449" y="1966702"/>
                  <a:pt x="4336447" y="1995248"/>
                </a:cubicBezTo>
                <a:cubicBezTo>
                  <a:pt x="4215487" y="1967539"/>
                  <a:pt x="3990898" y="2020970"/>
                  <a:pt x="3752956" y="1995248"/>
                </a:cubicBezTo>
                <a:cubicBezTo>
                  <a:pt x="3515014" y="1969526"/>
                  <a:pt x="3217122" y="2005239"/>
                  <a:pt x="3066496" y="1995248"/>
                </a:cubicBezTo>
                <a:cubicBezTo>
                  <a:pt x="2915870" y="1985257"/>
                  <a:pt x="2721845" y="2011572"/>
                  <a:pt x="2483005" y="1995248"/>
                </a:cubicBezTo>
                <a:cubicBezTo>
                  <a:pt x="2244165" y="1978924"/>
                  <a:pt x="2118846" y="1963875"/>
                  <a:pt x="1762222" y="1995248"/>
                </a:cubicBezTo>
                <a:cubicBezTo>
                  <a:pt x="1405598" y="2026621"/>
                  <a:pt x="1136522" y="2019547"/>
                  <a:pt x="904147" y="1995248"/>
                </a:cubicBezTo>
                <a:cubicBezTo>
                  <a:pt x="381239" y="1966490"/>
                  <a:pt x="42324" y="1615686"/>
                  <a:pt x="0" y="1091101"/>
                </a:cubicBezTo>
                <a:cubicBezTo>
                  <a:pt x="-4201" y="1030602"/>
                  <a:pt x="-4048" y="992127"/>
                  <a:pt x="0" y="90414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Терміново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введи код,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інакше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втратиш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доступ до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Для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отримання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коду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переходь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посиланням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!»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021E4-90C7-9BB2-26BE-98E8E6E2249A}"/>
              </a:ext>
            </a:extLst>
          </p:cNvPr>
          <p:cNvSpPr txBox="1"/>
          <p:nvPr/>
        </p:nvSpPr>
        <p:spPr>
          <a:xfrm>
            <a:off x="517216" y="1360708"/>
            <a:ext cx="50951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🧑‍💻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Фейкові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друзів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служб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254997-C881-690C-BAE4-E6C5F96B2039}"/>
              </a:ext>
            </a:extLst>
          </p:cNvPr>
          <p:cNvSpPr txBox="1"/>
          <p:nvPr/>
        </p:nvSpPr>
        <p:spPr>
          <a:xfrm>
            <a:off x="517217" y="3960065"/>
            <a:ext cx="5095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Тиск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1270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терміновість</a:t>
            </a:r>
            <a:endParaRPr lang="uk-UA" sz="2400" dirty="0">
              <a:effectLst>
                <a:glow rad="1270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A13A480-48FF-9EDC-C9CA-C02660B6C7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462" y="1078681"/>
            <a:ext cx="5779319" cy="577931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465133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4F1C-E6BA-9D5D-2B84-942FF8565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912F30-8F16-7AA5-1E35-22EB6CB1E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24525F-1B1A-91C4-B1B4-5424FA94EB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614" y="-237516"/>
            <a:ext cx="8039100" cy="15049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466EF3A1-EDDA-3BCE-E5E5-2F64B49588D1}"/>
              </a:ext>
            </a:extLst>
          </p:cNvPr>
          <p:cNvSpPr/>
          <p:nvPr/>
        </p:nvSpPr>
        <p:spPr>
          <a:xfrm>
            <a:off x="3877289" y="1144080"/>
            <a:ext cx="5211097" cy="994900"/>
          </a:xfrm>
          <a:custGeom>
            <a:avLst/>
            <a:gdLst>
              <a:gd name="connsiteX0" fmla="*/ 0 w 5211097"/>
              <a:gd name="connsiteY0" fmla="*/ 450839 h 994900"/>
              <a:gd name="connsiteX1" fmla="*/ 450839 w 5211097"/>
              <a:gd name="connsiteY1" fmla="*/ 0 h 994900"/>
              <a:gd name="connsiteX2" fmla="*/ 1109564 w 5211097"/>
              <a:gd name="connsiteY2" fmla="*/ 0 h 994900"/>
              <a:gd name="connsiteX3" fmla="*/ 1811384 w 5211097"/>
              <a:gd name="connsiteY3" fmla="*/ 0 h 994900"/>
              <a:gd name="connsiteX4" fmla="*/ 2470110 w 5211097"/>
              <a:gd name="connsiteY4" fmla="*/ 0 h 994900"/>
              <a:gd name="connsiteX5" fmla="*/ 3042647 w 5211097"/>
              <a:gd name="connsiteY5" fmla="*/ 0 h 994900"/>
              <a:gd name="connsiteX6" fmla="*/ 3572090 w 5211097"/>
              <a:gd name="connsiteY6" fmla="*/ 0 h 994900"/>
              <a:gd name="connsiteX7" fmla="*/ 4187721 w 5211097"/>
              <a:gd name="connsiteY7" fmla="*/ 0 h 994900"/>
              <a:gd name="connsiteX8" fmla="*/ 4760258 w 5211097"/>
              <a:gd name="connsiteY8" fmla="*/ 0 h 994900"/>
              <a:gd name="connsiteX9" fmla="*/ 5211097 w 5211097"/>
              <a:gd name="connsiteY9" fmla="*/ 450839 h 994900"/>
              <a:gd name="connsiteX10" fmla="*/ 5211097 w 5211097"/>
              <a:gd name="connsiteY10" fmla="*/ 544061 h 994900"/>
              <a:gd name="connsiteX11" fmla="*/ 4760258 w 5211097"/>
              <a:gd name="connsiteY11" fmla="*/ 994900 h 994900"/>
              <a:gd name="connsiteX12" fmla="*/ 4187721 w 5211097"/>
              <a:gd name="connsiteY12" fmla="*/ 994900 h 994900"/>
              <a:gd name="connsiteX13" fmla="*/ 3701372 w 5211097"/>
              <a:gd name="connsiteY13" fmla="*/ 994900 h 994900"/>
              <a:gd name="connsiteX14" fmla="*/ 3085741 w 5211097"/>
              <a:gd name="connsiteY14" fmla="*/ 994900 h 994900"/>
              <a:gd name="connsiteX15" fmla="*/ 2599392 w 5211097"/>
              <a:gd name="connsiteY15" fmla="*/ 994900 h 994900"/>
              <a:gd name="connsiteX16" fmla="*/ 1940667 w 5211097"/>
              <a:gd name="connsiteY16" fmla="*/ 994900 h 994900"/>
              <a:gd name="connsiteX17" fmla="*/ 1411224 w 5211097"/>
              <a:gd name="connsiteY17" fmla="*/ 994900 h 994900"/>
              <a:gd name="connsiteX18" fmla="*/ 450839 w 5211097"/>
              <a:gd name="connsiteY18" fmla="*/ 994900 h 994900"/>
              <a:gd name="connsiteX19" fmla="*/ 0 w 5211097"/>
              <a:gd name="connsiteY19" fmla="*/ 544061 h 994900"/>
              <a:gd name="connsiteX20" fmla="*/ 0 w 5211097"/>
              <a:gd name="connsiteY20" fmla="*/ 450839 h 99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097" h="994900" fill="none" extrusionOk="0">
                <a:moveTo>
                  <a:pt x="0" y="450839"/>
                </a:moveTo>
                <a:cubicBezTo>
                  <a:pt x="-6761" y="168195"/>
                  <a:pt x="220319" y="-18875"/>
                  <a:pt x="450839" y="0"/>
                </a:cubicBezTo>
                <a:cubicBezTo>
                  <a:pt x="624832" y="7798"/>
                  <a:pt x="923205" y="-4066"/>
                  <a:pt x="1109564" y="0"/>
                </a:cubicBezTo>
                <a:cubicBezTo>
                  <a:pt x="1295924" y="4066"/>
                  <a:pt x="1627258" y="27433"/>
                  <a:pt x="1811384" y="0"/>
                </a:cubicBezTo>
                <a:cubicBezTo>
                  <a:pt x="1995510" y="-27433"/>
                  <a:pt x="2238889" y="10433"/>
                  <a:pt x="2470110" y="0"/>
                </a:cubicBezTo>
                <a:cubicBezTo>
                  <a:pt x="2701331" y="-10433"/>
                  <a:pt x="2891733" y="-8618"/>
                  <a:pt x="3042647" y="0"/>
                </a:cubicBezTo>
                <a:cubicBezTo>
                  <a:pt x="3193561" y="8618"/>
                  <a:pt x="3362053" y="-6003"/>
                  <a:pt x="3572090" y="0"/>
                </a:cubicBezTo>
                <a:cubicBezTo>
                  <a:pt x="3782127" y="6003"/>
                  <a:pt x="4062769" y="9212"/>
                  <a:pt x="4187721" y="0"/>
                </a:cubicBezTo>
                <a:cubicBezTo>
                  <a:pt x="4312673" y="-9212"/>
                  <a:pt x="4618569" y="-23175"/>
                  <a:pt x="4760258" y="0"/>
                </a:cubicBezTo>
                <a:cubicBezTo>
                  <a:pt x="5009195" y="27496"/>
                  <a:pt x="5246050" y="157997"/>
                  <a:pt x="5211097" y="450839"/>
                </a:cubicBezTo>
                <a:cubicBezTo>
                  <a:pt x="5209035" y="492041"/>
                  <a:pt x="5209424" y="498316"/>
                  <a:pt x="5211097" y="544061"/>
                </a:cubicBezTo>
                <a:cubicBezTo>
                  <a:pt x="5217998" y="811035"/>
                  <a:pt x="4984966" y="1002787"/>
                  <a:pt x="4760258" y="994900"/>
                </a:cubicBezTo>
                <a:cubicBezTo>
                  <a:pt x="4504191" y="1016321"/>
                  <a:pt x="4427421" y="984667"/>
                  <a:pt x="4187721" y="994900"/>
                </a:cubicBezTo>
                <a:cubicBezTo>
                  <a:pt x="3948021" y="1005133"/>
                  <a:pt x="3859390" y="986264"/>
                  <a:pt x="3701372" y="994900"/>
                </a:cubicBezTo>
                <a:cubicBezTo>
                  <a:pt x="3543354" y="1003536"/>
                  <a:pt x="3360751" y="1009380"/>
                  <a:pt x="3085741" y="994900"/>
                </a:cubicBezTo>
                <a:cubicBezTo>
                  <a:pt x="2810731" y="980420"/>
                  <a:pt x="2707226" y="991069"/>
                  <a:pt x="2599392" y="994900"/>
                </a:cubicBezTo>
                <a:cubicBezTo>
                  <a:pt x="2491558" y="998731"/>
                  <a:pt x="2086231" y="989647"/>
                  <a:pt x="1940667" y="994900"/>
                </a:cubicBezTo>
                <a:cubicBezTo>
                  <a:pt x="1795103" y="1000153"/>
                  <a:pt x="1671664" y="993264"/>
                  <a:pt x="1411224" y="994900"/>
                </a:cubicBezTo>
                <a:cubicBezTo>
                  <a:pt x="1150784" y="996536"/>
                  <a:pt x="693960" y="972629"/>
                  <a:pt x="450839" y="994900"/>
                </a:cubicBezTo>
                <a:cubicBezTo>
                  <a:pt x="159865" y="1000620"/>
                  <a:pt x="12405" y="850018"/>
                  <a:pt x="0" y="544061"/>
                </a:cubicBezTo>
                <a:cubicBezTo>
                  <a:pt x="2349" y="513987"/>
                  <a:pt x="-2354" y="494271"/>
                  <a:pt x="0" y="450839"/>
                </a:cubicBezTo>
                <a:close/>
              </a:path>
              <a:path w="5211097" h="994900" stroke="0" extrusionOk="0">
                <a:moveTo>
                  <a:pt x="0" y="450839"/>
                </a:moveTo>
                <a:cubicBezTo>
                  <a:pt x="-15058" y="214448"/>
                  <a:pt x="213559" y="-30249"/>
                  <a:pt x="450839" y="0"/>
                </a:cubicBezTo>
                <a:cubicBezTo>
                  <a:pt x="558678" y="21673"/>
                  <a:pt x="713782" y="4971"/>
                  <a:pt x="937188" y="0"/>
                </a:cubicBezTo>
                <a:cubicBezTo>
                  <a:pt x="1160594" y="-4971"/>
                  <a:pt x="1251701" y="26091"/>
                  <a:pt x="1466631" y="0"/>
                </a:cubicBezTo>
                <a:cubicBezTo>
                  <a:pt x="1681561" y="-26091"/>
                  <a:pt x="1942762" y="-30969"/>
                  <a:pt x="2125356" y="0"/>
                </a:cubicBezTo>
                <a:cubicBezTo>
                  <a:pt x="2307950" y="30969"/>
                  <a:pt x="2561857" y="-3719"/>
                  <a:pt x="2740987" y="0"/>
                </a:cubicBezTo>
                <a:cubicBezTo>
                  <a:pt x="2920117" y="3719"/>
                  <a:pt x="3078662" y="-22330"/>
                  <a:pt x="3227336" y="0"/>
                </a:cubicBezTo>
                <a:cubicBezTo>
                  <a:pt x="3376010" y="22330"/>
                  <a:pt x="3557241" y="22250"/>
                  <a:pt x="3799873" y="0"/>
                </a:cubicBezTo>
                <a:cubicBezTo>
                  <a:pt x="4042505" y="-22250"/>
                  <a:pt x="4547955" y="37933"/>
                  <a:pt x="4760258" y="0"/>
                </a:cubicBezTo>
                <a:cubicBezTo>
                  <a:pt x="5031927" y="-6538"/>
                  <a:pt x="5192131" y="202095"/>
                  <a:pt x="5211097" y="450839"/>
                </a:cubicBezTo>
                <a:cubicBezTo>
                  <a:pt x="5211161" y="487960"/>
                  <a:pt x="5212239" y="523744"/>
                  <a:pt x="5211097" y="544061"/>
                </a:cubicBezTo>
                <a:cubicBezTo>
                  <a:pt x="5212911" y="808686"/>
                  <a:pt x="5066196" y="1017969"/>
                  <a:pt x="4760258" y="994900"/>
                </a:cubicBezTo>
                <a:cubicBezTo>
                  <a:pt x="4511280" y="995053"/>
                  <a:pt x="4470488" y="1013086"/>
                  <a:pt x="4230815" y="994900"/>
                </a:cubicBezTo>
                <a:cubicBezTo>
                  <a:pt x="3991142" y="976714"/>
                  <a:pt x="3740144" y="995136"/>
                  <a:pt x="3572090" y="994900"/>
                </a:cubicBezTo>
                <a:cubicBezTo>
                  <a:pt x="3404036" y="994664"/>
                  <a:pt x="3203814" y="989152"/>
                  <a:pt x="3085741" y="994900"/>
                </a:cubicBezTo>
                <a:cubicBezTo>
                  <a:pt x="2967668" y="1000648"/>
                  <a:pt x="2740518" y="974122"/>
                  <a:pt x="2513204" y="994900"/>
                </a:cubicBezTo>
                <a:cubicBezTo>
                  <a:pt x="2285890" y="1015678"/>
                  <a:pt x="2161241" y="1009197"/>
                  <a:pt x="2026855" y="994900"/>
                </a:cubicBezTo>
                <a:cubicBezTo>
                  <a:pt x="1892469" y="980603"/>
                  <a:pt x="1721562" y="1002552"/>
                  <a:pt x="1454318" y="994900"/>
                </a:cubicBezTo>
                <a:cubicBezTo>
                  <a:pt x="1187074" y="987248"/>
                  <a:pt x="846569" y="1024651"/>
                  <a:pt x="450839" y="994900"/>
                </a:cubicBezTo>
                <a:cubicBezTo>
                  <a:pt x="196030" y="1019814"/>
                  <a:pt x="-40418" y="793867"/>
                  <a:pt x="0" y="544061"/>
                </a:cubicBezTo>
                <a:cubicBezTo>
                  <a:pt x="2714" y="510730"/>
                  <a:pt x="-1365" y="495025"/>
                  <a:pt x="0" y="45083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 переходь за підозрілими посиланнями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06E0C0EE-5110-67DA-C9A9-40781CD87D82}"/>
              </a:ext>
            </a:extLst>
          </p:cNvPr>
          <p:cNvSpPr/>
          <p:nvPr/>
        </p:nvSpPr>
        <p:spPr>
          <a:xfrm>
            <a:off x="5712696" y="2305438"/>
            <a:ext cx="5211097" cy="994900"/>
          </a:xfrm>
          <a:custGeom>
            <a:avLst/>
            <a:gdLst>
              <a:gd name="connsiteX0" fmla="*/ 0 w 5211097"/>
              <a:gd name="connsiteY0" fmla="*/ 450839 h 994900"/>
              <a:gd name="connsiteX1" fmla="*/ 450839 w 5211097"/>
              <a:gd name="connsiteY1" fmla="*/ 0 h 994900"/>
              <a:gd name="connsiteX2" fmla="*/ 1109564 w 5211097"/>
              <a:gd name="connsiteY2" fmla="*/ 0 h 994900"/>
              <a:gd name="connsiteX3" fmla="*/ 1811384 w 5211097"/>
              <a:gd name="connsiteY3" fmla="*/ 0 h 994900"/>
              <a:gd name="connsiteX4" fmla="*/ 2470110 w 5211097"/>
              <a:gd name="connsiteY4" fmla="*/ 0 h 994900"/>
              <a:gd name="connsiteX5" fmla="*/ 3042647 w 5211097"/>
              <a:gd name="connsiteY5" fmla="*/ 0 h 994900"/>
              <a:gd name="connsiteX6" fmla="*/ 3572090 w 5211097"/>
              <a:gd name="connsiteY6" fmla="*/ 0 h 994900"/>
              <a:gd name="connsiteX7" fmla="*/ 4187721 w 5211097"/>
              <a:gd name="connsiteY7" fmla="*/ 0 h 994900"/>
              <a:gd name="connsiteX8" fmla="*/ 4760258 w 5211097"/>
              <a:gd name="connsiteY8" fmla="*/ 0 h 994900"/>
              <a:gd name="connsiteX9" fmla="*/ 5211097 w 5211097"/>
              <a:gd name="connsiteY9" fmla="*/ 450839 h 994900"/>
              <a:gd name="connsiteX10" fmla="*/ 5211097 w 5211097"/>
              <a:gd name="connsiteY10" fmla="*/ 544061 h 994900"/>
              <a:gd name="connsiteX11" fmla="*/ 4760258 w 5211097"/>
              <a:gd name="connsiteY11" fmla="*/ 994900 h 994900"/>
              <a:gd name="connsiteX12" fmla="*/ 4187721 w 5211097"/>
              <a:gd name="connsiteY12" fmla="*/ 994900 h 994900"/>
              <a:gd name="connsiteX13" fmla="*/ 3701372 w 5211097"/>
              <a:gd name="connsiteY13" fmla="*/ 994900 h 994900"/>
              <a:gd name="connsiteX14" fmla="*/ 3085741 w 5211097"/>
              <a:gd name="connsiteY14" fmla="*/ 994900 h 994900"/>
              <a:gd name="connsiteX15" fmla="*/ 2599392 w 5211097"/>
              <a:gd name="connsiteY15" fmla="*/ 994900 h 994900"/>
              <a:gd name="connsiteX16" fmla="*/ 1940667 w 5211097"/>
              <a:gd name="connsiteY16" fmla="*/ 994900 h 994900"/>
              <a:gd name="connsiteX17" fmla="*/ 1411224 w 5211097"/>
              <a:gd name="connsiteY17" fmla="*/ 994900 h 994900"/>
              <a:gd name="connsiteX18" fmla="*/ 450839 w 5211097"/>
              <a:gd name="connsiteY18" fmla="*/ 994900 h 994900"/>
              <a:gd name="connsiteX19" fmla="*/ 0 w 5211097"/>
              <a:gd name="connsiteY19" fmla="*/ 544061 h 994900"/>
              <a:gd name="connsiteX20" fmla="*/ 0 w 5211097"/>
              <a:gd name="connsiteY20" fmla="*/ 450839 h 99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097" h="994900" fill="none" extrusionOk="0">
                <a:moveTo>
                  <a:pt x="0" y="450839"/>
                </a:moveTo>
                <a:cubicBezTo>
                  <a:pt x="-6761" y="168195"/>
                  <a:pt x="220319" y="-18875"/>
                  <a:pt x="450839" y="0"/>
                </a:cubicBezTo>
                <a:cubicBezTo>
                  <a:pt x="624832" y="7798"/>
                  <a:pt x="923205" y="-4066"/>
                  <a:pt x="1109564" y="0"/>
                </a:cubicBezTo>
                <a:cubicBezTo>
                  <a:pt x="1295924" y="4066"/>
                  <a:pt x="1627258" y="27433"/>
                  <a:pt x="1811384" y="0"/>
                </a:cubicBezTo>
                <a:cubicBezTo>
                  <a:pt x="1995510" y="-27433"/>
                  <a:pt x="2238889" y="10433"/>
                  <a:pt x="2470110" y="0"/>
                </a:cubicBezTo>
                <a:cubicBezTo>
                  <a:pt x="2701331" y="-10433"/>
                  <a:pt x="2891733" y="-8618"/>
                  <a:pt x="3042647" y="0"/>
                </a:cubicBezTo>
                <a:cubicBezTo>
                  <a:pt x="3193561" y="8618"/>
                  <a:pt x="3362053" y="-6003"/>
                  <a:pt x="3572090" y="0"/>
                </a:cubicBezTo>
                <a:cubicBezTo>
                  <a:pt x="3782127" y="6003"/>
                  <a:pt x="4062769" y="9212"/>
                  <a:pt x="4187721" y="0"/>
                </a:cubicBezTo>
                <a:cubicBezTo>
                  <a:pt x="4312673" y="-9212"/>
                  <a:pt x="4618569" y="-23175"/>
                  <a:pt x="4760258" y="0"/>
                </a:cubicBezTo>
                <a:cubicBezTo>
                  <a:pt x="5009195" y="27496"/>
                  <a:pt x="5246050" y="157997"/>
                  <a:pt x="5211097" y="450839"/>
                </a:cubicBezTo>
                <a:cubicBezTo>
                  <a:pt x="5209035" y="492041"/>
                  <a:pt x="5209424" y="498316"/>
                  <a:pt x="5211097" y="544061"/>
                </a:cubicBezTo>
                <a:cubicBezTo>
                  <a:pt x="5217998" y="811035"/>
                  <a:pt x="4984966" y="1002787"/>
                  <a:pt x="4760258" y="994900"/>
                </a:cubicBezTo>
                <a:cubicBezTo>
                  <a:pt x="4504191" y="1016321"/>
                  <a:pt x="4427421" y="984667"/>
                  <a:pt x="4187721" y="994900"/>
                </a:cubicBezTo>
                <a:cubicBezTo>
                  <a:pt x="3948021" y="1005133"/>
                  <a:pt x="3859390" y="986264"/>
                  <a:pt x="3701372" y="994900"/>
                </a:cubicBezTo>
                <a:cubicBezTo>
                  <a:pt x="3543354" y="1003536"/>
                  <a:pt x="3360751" y="1009380"/>
                  <a:pt x="3085741" y="994900"/>
                </a:cubicBezTo>
                <a:cubicBezTo>
                  <a:pt x="2810731" y="980420"/>
                  <a:pt x="2707226" y="991069"/>
                  <a:pt x="2599392" y="994900"/>
                </a:cubicBezTo>
                <a:cubicBezTo>
                  <a:pt x="2491558" y="998731"/>
                  <a:pt x="2086231" y="989647"/>
                  <a:pt x="1940667" y="994900"/>
                </a:cubicBezTo>
                <a:cubicBezTo>
                  <a:pt x="1795103" y="1000153"/>
                  <a:pt x="1671664" y="993264"/>
                  <a:pt x="1411224" y="994900"/>
                </a:cubicBezTo>
                <a:cubicBezTo>
                  <a:pt x="1150784" y="996536"/>
                  <a:pt x="693960" y="972629"/>
                  <a:pt x="450839" y="994900"/>
                </a:cubicBezTo>
                <a:cubicBezTo>
                  <a:pt x="159865" y="1000620"/>
                  <a:pt x="12405" y="850018"/>
                  <a:pt x="0" y="544061"/>
                </a:cubicBezTo>
                <a:cubicBezTo>
                  <a:pt x="2349" y="513987"/>
                  <a:pt x="-2354" y="494271"/>
                  <a:pt x="0" y="450839"/>
                </a:cubicBezTo>
                <a:close/>
              </a:path>
              <a:path w="5211097" h="994900" stroke="0" extrusionOk="0">
                <a:moveTo>
                  <a:pt x="0" y="450839"/>
                </a:moveTo>
                <a:cubicBezTo>
                  <a:pt x="-15058" y="214448"/>
                  <a:pt x="213559" y="-30249"/>
                  <a:pt x="450839" y="0"/>
                </a:cubicBezTo>
                <a:cubicBezTo>
                  <a:pt x="558678" y="21673"/>
                  <a:pt x="713782" y="4971"/>
                  <a:pt x="937188" y="0"/>
                </a:cubicBezTo>
                <a:cubicBezTo>
                  <a:pt x="1160594" y="-4971"/>
                  <a:pt x="1251701" y="26091"/>
                  <a:pt x="1466631" y="0"/>
                </a:cubicBezTo>
                <a:cubicBezTo>
                  <a:pt x="1681561" y="-26091"/>
                  <a:pt x="1942762" y="-30969"/>
                  <a:pt x="2125356" y="0"/>
                </a:cubicBezTo>
                <a:cubicBezTo>
                  <a:pt x="2307950" y="30969"/>
                  <a:pt x="2561857" y="-3719"/>
                  <a:pt x="2740987" y="0"/>
                </a:cubicBezTo>
                <a:cubicBezTo>
                  <a:pt x="2920117" y="3719"/>
                  <a:pt x="3078662" y="-22330"/>
                  <a:pt x="3227336" y="0"/>
                </a:cubicBezTo>
                <a:cubicBezTo>
                  <a:pt x="3376010" y="22330"/>
                  <a:pt x="3557241" y="22250"/>
                  <a:pt x="3799873" y="0"/>
                </a:cubicBezTo>
                <a:cubicBezTo>
                  <a:pt x="4042505" y="-22250"/>
                  <a:pt x="4547955" y="37933"/>
                  <a:pt x="4760258" y="0"/>
                </a:cubicBezTo>
                <a:cubicBezTo>
                  <a:pt x="5031927" y="-6538"/>
                  <a:pt x="5192131" y="202095"/>
                  <a:pt x="5211097" y="450839"/>
                </a:cubicBezTo>
                <a:cubicBezTo>
                  <a:pt x="5211161" y="487960"/>
                  <a:pt x="5212239" y="523744"/>
                  <a:pt x="5211097" y="544061"/>
                </a:cubicBezTo>
                <a:cubicBezTo>
                  <a:pt x="5212911" y="808686"/>
                  <a:pt x="5066196" y="1017969"/>
                  <a:pt x="4760258" y="994900"/>
                </a:cubicBezTo>
                <a:cubicBezTo>
                  <a:pt x="4511280" y="995053"/>
                  <a:pt x="4470488" y="1013086"/>
                  <a:pt x="4230815" y="994900"/>
                </a:cubicBezTo>
                <a:cubicBezTo>
                  <a:pt x="3991142" y="976714"/>
                  <a:pt x="3740144" y="995136"/>
                  <a:pt x="3572090" y="994900"/>
                </a:cubicBezTo>
                <a:cubicBezTo>
                  <a:pt x="3404036" y="994664"/>
                  <a:pt x="3203814" y="989152"/>
                  <a:pt x="3085741" y="994900"/>
                </a:cubicBezTo>
                <a:cubicBezTo>
                  <a:pt x="2967668" y="1000648"/>
                  <a:pt x="2740518" y="974122"/>
                  <a:pt x="2513204" y="994900"/>
                </a:cubicBezTo>
                <a:cubicBezTo>
                  <a:pt x="2285890" y="1015678"/>
                  <a:pt x="2161241" y="1009197"/>
                  <a:pt x="2026855" y="994900"/>
                </a:cubicBezTo>
                <a:cubicBezTo>
                  <a:pt x="1892469" y="980603"/>
                  <a:pt x="1721562" y="1002552"/>
                  <a:pt x="1454318" y="994900"/>
                </a:cubicBezTo>
                <a:cubicBezTo>
                  <a:pt x="1187074" y="987248"/>
                  <a:pt x="846569" y="1024651"/>
                  <a:pt x="450839" y="994900"/>
                </a:cubicBezTo>
                <a:cubicBezTo>
                  <a:pt x="196030" y="1019814"/>
                  <a:pt x="-40418" y="793867"/>
                  <a:pt x="0" y="544061"/>
                </a:cubicBezTo>
                <a:cubicBezTo>
                  <a:pt x="2714" y="510730"/>
                  <a:pt x="-1365" y="495025"/>
                  <a:pt x="0" y="45083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вводь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паролі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впевнений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сайті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7D407A33-5F5D-CE10-6D6D-BCFECE9677C9}"/>
              </a:ext>
            </a:extLst>
          </p:cNvPr>
          <p:cNvSpPr/>
          <p:nvPr/>
        </p:nvSpPr>
        <p:spPr>
          <a:xfrm>
            <a:off x="5006649" y="3506501"/>
            <a:ext cx="5211097" cy="994900"/>
          </a:xfrm>
          <a:custGeom>
            <a:avLst/>
            <a:gdLst>
              <a:gd name="connsiteX0" fmla="*/ 0 w 5211097"/>
              <a:gd name="connsiteY0" fmla="*/ 450839 h 994900"/>
              <a:gd name="connsiteX1" fmla="*/ 450839 w 5211097"/>
              <a:gd name="connsiteY1" fmla="*/ 0 h 994900"/>
              <a:gd name="connsiteX2" fmla="*/ 1109564 w 5211097"/>
              <a:gd name="connsiteY2" fmla="*/ 0 h 994900"/>
              <a:gd name="connsiteX3" fmla="*/ 1811384 w 5211097"/>
              <a:gd name="connsiteY3" fmla="*/ 0 h 994900"/>
              <a:gd name="connsiteX4" fmla="*/ 2470110 w 5211097"/>
              <a:gd name="connsiteY4" fmla="*/ 0 h 994900"/>
              <a:gd name="connsiteX5" fmla="*/ 3042647 w 5211097"/>
              <a:gd name="connsiteY5" fmla="*/ 0 h 994900"/>
              <a:gd name="connsiteX6" fmla="*/ 3572090 w 5211097"/>
              <a:gd name="connsiteY6" fmla="*/ 0 h 994900"/>
              <a:gd name="connsiteX7" fmla="*/ 4187721 w 5211097"/>
              <a:gd name="connsiteY7" fmla="*/ 0 h 994900"/>
              <a:gd name="connsiteX8" fmla="*/ 4760258 w 5211097"/>
              <a:gd name="connsiteY8" fmla="*/ 0 h 994900"/>
              <a:gd name="connsiteX9" fmla="*/ 5211097 w 5211097"/>
              <a:gd name="connsiteY9" fmla="*/ 450839 h 994900"/>
              <a:gd name="connsiteX10" fmla="*/ 5211097 w 5211097"/>
              <a:gd name="connsiteY10" fmla="*/ 544061 h 994900"/>
              <a:gd name="connsiteX11" fmla="*/ 4760258 w 5211097"/>
              <a:gd name="connsiteY11" fmla="*/ 994900 h 994900"/>
              <a:gd name="connsiteX12" fmla="*/ 4187721 w 5211097"/>
              <a:gd name="connsiteY12" fmla="*/ 994900 h 994900"/>
              <a:gd name="connsiteX13" fmla="*/ 3701372 w 5211097"/>
              <a:gd name="connsiteY13" fmla="*/ 994900 h 994900"/>
              <a:gd name="connsiteX14" fmla="*/ 3085741 w 5211097"/>
              <a:gd name="connsiteY14" fmla="*/ 994900 h 994900"/>
              <a:gd name="connsiteX15" fmla="*/ 2599392 w 5211097"/>
              <a:gd name="connsiteY15" fmla="*/ 994900 h 994900"/>
              <a:gd name="connsiteX16" fmla="*/ 1940667 w 5211097"/>
              <a:gd name="connsiteY16" fmla="*/ 994900 h 994900"/>
              <a:gd name="connsiteX17" fmla="*/ 1411224 w 5211097"/>
              <a:gd name="connsiteY17" fmla="*/ 994900 h 994900"/>
              <a:gd name="connsiteX18" fmla="*/ 450839 w 5211097"/>
              <a:gd name="connsiteY18" fmla="*/ 994900 h 994900"/>
              <a:gd name="connsiteX19" fmla="*/ 0 w 5211097"/>
              <a:gd name="connsiteY19" fmla="*/ 544061 h 994900"/>
              <a:gd name="connsiteX20" fmla="*/ 0 w 5211097"/>
              <a:gd name="connsiteY20" fmla="*/ 450839 h 99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097" h="994900" fill="none" extrusionOk="0">
                <a:moveTo>
                  <a:pt x="0" y="450839"/>
                </a:moveTo>
                <a:cubicBezTo>
                  <a:pt x="-6761" y="168195"/>
                  <a:pt x="220319" y="-18875"/>
                  <a:pt x="450839" y="0"/>
                </a:cubicBezTo>
                <a:cubicBezTo>
                  <a:pt x="624832" y="7798"/>
                  <a:pt x="923205" y="-4066"/>
                  <a:pt x="1109564" y="0"/>
                </a:cubicBezTo>
                <a:cubicBezTo>
                  <a:pt x="1295924" y="4066"/>
                  <a:pt x="1627258" y="27433"/>
                  <a:pt x="1811384" y="0"/>
                </a:cubicBezTo>
                <a:cubicBezTo>
                  <a:pt x="1995510" y="-27433"/>
                  <a:pt x="2238889" y="10433"/>
                  <a:pt x="2470110" y="0"/>
                </a:cubicBezTo>
                <a:cubicBezTo>
                  <a:pt x="2701331" y="-10433"/>
                  <a:pt x="2891733" y="-8618"/>
                  <a:pt x="3042647" y="0"/>
                </a:cubicBezTo>
                <a:cubicBezTo>
                  <a:pt x="3193561" y="8618"/>
                  <a:pt x="3362053" y="-6003"/>
                  <a:pt x="3572090" y="0"/>
                </a:cubicBezTo>
                <a:cubicBezTo>
                  <a:pt x="3782127" y="6003"/>
                  <a:pt x="4062769" y="9212"/>
                  <a:pt x="4187721" y="0"/>
                </a:cubicBezTo>
                <a:cubicBezTo>
                  <a:pt x="4312673" y="-9212"/>
                  <a:pt x="4618569" y="-23175"/>
                  <a:pt x="4760258" y="0"/>
                </a:cubicBezTo>
                <a:cubicBezTo>
                  <a:pt x="5009195" y="27496"/>
                  <a:pt x="5246050" y="157997"/>
                  <a:pt x="5211097" y="450839"/>
                </a:cubicBezTo>
                <a:cubicBezTo>
                  <a:pt x="5209035" y="492041"/>
                  <a:pt x="5209424" y="498316"/>
                  <a:pt x="5211097" y="544061"/>
                </a:cubicBezTo>
                <a:cubicBezTo>
                  <a:pt x="5217998" y="811035"/>
                  <a:pt x="4984966" y="1002787"/>
                  <a:pt x="4760258" y="994900"/>
                </a:cubicBezTo>
                <a:cubicBezTo>
                  <a:pt x="4504191" y="1016321"/>
                  <a:pt x="4427421" y="984667"/>
                  <a:pt x="4187721" y="994900"/>
                </a:cubicBezTo>
                <a:cubicBezTo>
                  <a:pt x="3948021" y="1005133"/>
                  <a:pt x="3859390" y="986264"/>
                  <a:pt x="3701372" y="994900"/>
                </a:cubicBezTo>
                <a:cubicBezTo>
                  <a:pt x="3543354" y="1003536"/>
                  <a:pt x="3360751" y="1009380"/>
                  <a:pt x="3085741" y="994900"/>
                </a:cubicBezTo>
                <a:cubicBezTo>
                  <a:pt x="2810731" y="980420"/>
                  <a:pt x="2707226" y="991069"/>
                  <a:pt x="2599392" y="994900"/>
                </a:cubicBezTo>
                <a:cubicBezTo>
                  <a:pt x="2491558" y="998731"/>
                  <a:pt x="2086231" y="989647"/>
                  <a:pt x="1940667" y="994900"/>
                </a:cubicBezTo>
                <a:cubicBezTo>
                  <a:pt x="1795103" y="1000153"/>
                  <a:pt x="1671664" y="993264"/>
                  <a:pt x="1411224" y="994900"/>
                </a:cubicBezTo>
                <a:cubicBezTo>
                  <a:pt x="1150784" y="996536"/>
                  <a:pt x="693960" y="972629"/>
                  <a:pt x="450839" y="994900"/>
                </a:cubicBezTo>
                <a:cubicBezTo>
                  <a:pt x="159865" y="1000620"/>
                  <a:pt x="12405" y="850018"/>
                  <a:pt x="0" y="544061"/>
                </a:cubicBezTo>
                <a:cubicBezTo>
                  <a:pt x="2349" y="513987"/>
                  <a:pt x="-2354" y="494271"/>
                  <a:pt x="0" y="450839"/>
                </a:cubicBezTo>
                <a:close/>
              </a:path>
              <a:path w="5211097" h="994900" stroke="0" extrusionOk="0">
                <a:moveTo>
                  <a:pt x="0" y="450839"/>
                </a:moveTo>
                <a:cubicBezTo>
                  <a:pt x="-15058" y="214448"/>
                  <a:pt x="213559" y="-30249"/>
                  <a:pt x="450839" y="0"/>
                </a:cubicBezTo>
                <a:cubicBezTo>
                  <a:pt x="558678" y="21673"/>
                  <a:pt x="713782" y="4971"/>
                  <a:pt x="937188" y="0"/>
                </a:cubicBezTo>
                <a:cubicBezTo>
                  <a:pt x="1160594" y="-4971"/>
                  <a:pt x="1251701" y="26091"/>
                  <a:pt x="1466631" y="0"/>
                </a:cubicBezTo>
                <a:cubicBezTo>
                  <a:pt x="1681561" y="-26091"/>
                  <a:pt x="1942762" y="-30969"/>
                  <a:pt x="2125356" y="0"/>
                </a:cubicBezTo>
                <a:cubicBezTo>
                  <a:pt x="2307950" y="30969"/>
                  <a:pt x="2561857" y="-3719"/>
                  <a:pt x="2740987" y="0"/>
                </a:cubicBezTo>
                <a:cubicBezTo>
                  <a:pt x="2920117" y="3719"/>
                  <a:pt x="3078662" y="-22330"/>
                  <a:pt x="3227336" y="0"/>
                </a:cubicBezTo>
                <a:cubicBezTo>
                  <a:pt x="3376010" y="22330"/>
                  <a:pt x="3557241" y="22250"/>
                  <a:pt x="3799873" y="0"/>
                </a:cubicBezTo>
                <a:cubicBezTo>
                  <a:pt x="4042505" y="-22250"/>
                  <a:pt x="4547955" y="37933"/>
                  <a:pt x="4760258" y="0"/>
                </a:cubicBezTo>
                <a:cubicBezTo>
                  <a:pt x="5031927" y="-6538"/>
                  <a:pt x="5192131" y="202095"/>
                  <a:pt x="5211097" y="450839"/>
                </a:cubicBezTo>
                <a:cubicBezTo>
                  <a:pt x="5211161" y="487960"/>
                  <a:pt x="5212239" y="523744"/>
                  <a:pt x="5211097" y="544061"/>
                </a:cubicBezTo>
                <a:cubicBezTo>
                  <a:pt x="5212911" y="808686"/>
                  <a:pt x="5066196" y="1017969"/>
                  <a:pt x="4760258" y="994900"/>
                </a:cubicBezTo>
                <a:cubicBezTo>
                  <a:pt x="4511280" y="995053"/>
                  <a:pt x="4470488" y="1013086"/>
                  <a:pt x="4230815" y="994900"/>
                </a:cubicBezTo>
                <a:cubicBezTo>
                  <a:pt x="3991142" y="976714"/>
                  <a:pt x="3740144" y="995136"/>
                  <a:pt x="3572090" y="994900"/>
                </a:cubicBezTo>
                <a:cubicBezTo>
                  <a:pt x="3404036" y="994664"/>
                  <a:pt x="3203814" y="989152"/>
                  <a:pt x="3085741" y="994900"/>
                </a:cubicBezTo>
                <a:cubicBezTo>
                  <a:pt x="2967668" y="1000648"/>
                  <a:pt x="2740518" y="974122"/>
                  <a:pt x="2513204" y="994900"/>
                </a:cubicBezTo>
                <a:cubicBezTo>
                  <a:pt x="2285890" y="1015678"/>
                  <a:pt x="2161241" y="1009197"/>
                  <a:pt x="2026855" y="994900"/>
                </a:cubicBezTo>
                <a:cubicBezTo>
                  <a:pt x="1892469" y="980603"/>
                  <a:pt x="1721562" y="1002552"/>
                  <a:pt x="1454318" y="994900"/>
                </a:cubicBezTo>
                <a:cubicBezTo>
                  <a:pt x="1187074" y="987248"/>
                  <a:pt x="846569" y="1024651"/>
                  <a:pt x="450839" y="994900"/>
                </a:cubicBezTo>
                <a:cubicBezTo>
                  <a:pt x="196030" y="1019814"/>
                  <a:pt x="-40418" y="793867"/>
                  <a:pt x="0" y="544061"/>
                </a:cubicBezTo>
                <a:cubicBezTo>
                  <a:pt x="2714" y="510730"/>
                  <a:pt x="-1365" y="495025"/>
                  <a:pt x="0" y="45083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Перевіряй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адресу сайту — вона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має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бути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справжньою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CB422D2F-4606-8253-13EA-4DAF1A2F4BA4}"/>
              </a:ext>
            </a:extLst>
          </p:cNvPr>
          <p:cNvSpPr/>
          <p:nvPr/>
        </p:nvSpPr>
        <p:spPr>
          <a:xfrm>
            <a:off x="6844864" y="4667859"/>
            <a:ext cx="5211097" cy="994900"/>
          </a:xfrm>
          <a:custGeom>
            <a:avLst/>
            <a:gdLst>
              <a:gd name="connsiteX0" fmla="*/ 0 w 5211097"/>
              <a:gd name="connsiteY0" fmla="*/ 450839 h 994900"/>
              <a:gd name="connsiteX1" fmla="*/ 450839 w 5211097"/>
              <a:gd name="connsiteY1" fmla="*/ 0 h 994900"/>
              <a:gd name="connsiteX2" fmla="*/ 1109564 w 5211097"/>
              <a:gd name="connsiteY2" fmla="*/ 0 h 994900"/>
              <a:gd name="connsiteX3" fmla="*/ 1811384 w 5211097"/>
              <a:gd name="connsiteY3" fmla="*/ 0 h 994900"/>
              <a:gd name="connsiteX4" fmla="*/ 2470110 w 5211097"/>
              <a:gd name="connsiteY4" fmla="*/ 0 h 994900"/>
              <a:gd name="connsiteX5" fmla="*/ 3042647 w 5211097"/>
              <a:gd name="connsiteY5" fmla="*/ 0 h 994900"/>
              <a:gd name="connsiteX6" fmla="*/ 3572090 w 5211097"/>
              <a:gd name="connsiteY6" fmla="*/ 0 h 994900"/>
              <a:gd name="connsiteX7" fmla="*/ 4187721 w 5211097"/>
              <a:gd name="connsiteY7" fmla="*/ 0 h 994900"/>
              <a:gd name="connsiteX8" fmla="*/ 4760258 w 5211097"/>
              <a:gd name="connsiteY8" fmla="*/ 0 h 994900"/>
              <a:gd name="connsiteX9" fmla="*/ 5211097 w 5211097"/>
              <a:gd name="connsiteY9" fmla="*/ 450839 h 994900"/>
              <a:gd name="connsiteX10" fmla="*/ 5211097 w 5211097"/>
              <a:gd name="connsiteY10" fmla="*/ 544061 h 994900"/>
              <a:gd name="connsiteX11" fmla="*/ 4760258 w 5211097"/>
              <a:gd name="connsiteY11" fmla="*/ 994900 h 994900"/>
              <a:gd name="connsiteX12" fmla="*/ 4187721 w 5211097"/>
              <a:gd name="connsiteY12" fmla="*/ 994900 h 994900"/>
              <a:gd name="connsiteX13" fmla="*/ 3701372 w 5211097"/>
              <a:gd name="connsiteY13" fmla="*/ 994900 h 994900"/>
              <a:gd name="connsiteX14" fmla="*/ 3085741 w 5211097"/>
              <a:gd name="connsiteY14" fmla="*/ 994900 h 994900"/>
              <a:gd name="connsiteX15" fmla="*/ 2599392 w 5211097"/>
              <a:gd name="connsiteY15" fmla="*/ 994900 h 994900"/>
              <a:gd name="connsiteX16" fmla="*/ 1940667 w 5211097"/>
              <a:gd name="connsiteY16" fmla="*/ 994900 h 994900"/>
              <a:gd name="connsiteX17" fmla="*/ 1411224 w 5211097"/>
              <a:gd name="connsiteY17" fmla="*/ 994900 h 994900"/>
              <a:gd name="connsiteX18" fmla="*/ 450839 w 5211097"/>
              <a:gd name="connsiteY18" fmla="*/ 994900 h 994900"/>
              <a:gd name="connsiteX19" fmla="*/ 0 w 5211097"/>
              <a:gd name="connsiteY19" fmla="*/ 544061 h 994900"/>
              <a:gd name="connsiteX20" fmla="*/ 0 w 5211097"/>
              <a:gd name="connsiteY20" fmla="*/ 450839 h 99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097" h="994900" fill="none" extrusionOk="0">
                <a:moveTo>
                  <a:pt x="0" y="450839"/>
                </a:moveTo>
                <a:cubicBezTo>
                  <a:pt x="-6761" y="168195"/>
                  <a:pt x="220319" y="-18875"/>
                  <a:pt x="450839" y="0"/>
                </a:cubicBezTo>
                <a:cubicBezTo>
                  <a:pt x="624832" y="7798"/>
                  <a:pt x="923205" y="-4066"/>
                  <a:pt x="1109564" y="0"/>
                </a:cubicBezTo>
                <a:cubicBezTo>
                  <a:pt x="1295924" y="4066"/>
                  <a:pt x="1627258" y="27433"/>
                  <a:pt x="1811384" y="0"/>
                </a:cubicBezTo>
                <a:cubicBezTo>
                  <a:pt x="1995510" y="-27433"/>
                  <a:pt x="2238889" y="10433"/>
                  <a:pt x="2470110" y="0"/>
                </a:cubicBezTo>
                <a:cubicBezTo>
                  <a:pt x="2701331" y="-10433"/>
                  <a:pt x="2891733" y="-8618"/>
                  <a:pt x="3042647" y="0"/>
                </a:cubicBezTo>
                <a:cubicBezTo>
                  <a:pt x="3193561" y="8618"/>
                  <a:pt x="3362053" y="-6003"/>
                  <a:pt x="3572090" y="0"/>
                </a:cubicBezTo>
                <a:cubicBezTo>
                  <a:pt x="3782127" y="6003"/>
                  <a:pt x="4062769" y="9212"/>
                  <a:pt x="4187721" y="0"/>
                </a:cubicBezTo>
                <a:cubicBezTo>
                  <a:pt x="4312673" y="-9212"/>
                  <a:pt x="4618569" y="-23175"/>
                  <a:pt x="4760258" y="0"/>
                </a:cubicBezTo>
                <a:cubicBezTo>
                  <a:pt x="5009195" y="27496"/>
                  <a:pt x="5246050" y="157997"/>
                  <a:pt x="5211097" y="450839"/>
                </a:cubicBezTo>
                <a:cubicBezTo>
                  <a:pt x="5209035" y="492041"/>
                  <a:pt x="5209424" y="498316"/>
                  <a:pt x="5211097" y="544061"/>
                </a:cubicBezTo>
                <a:cubicBezTo>
                  <a:pt x="5217998" y="811035"/>
                  <a:pt x="4984966" y="1002787"/>
                  <a:pt x="4760258" y="994900"/>
                </a:cubicBezTo>
                <a:cubicBezTo>
                  <a:pt x="4504191" y="1016321"/>
                  <a:pt x="4427421" y="984667"/>
                  <a:pt x="4187721" y="994900"/>
                </a:cubicBezTo>
                <a:cubicBezTo>
                  <a:pt x="3948021" y="1005133"/>
                  <a:pt x="3859390" y="986264"/>
                  <a:pt x="3701372" y="994900"/>
                </a:cubicBezTo>
                <a:cubicBezTo>
                  <a:pt x="3543354" y="1003536"/>
                  <a:pt x="3360751" y="1009380"/>
                  <a:pt x="3085741" y="994900"/>
                </a:cubicBezTo>
                <a:cubicBezTo>
                  <a:pt x="2810731" y="980420"/>
                  <a:pt x="2707226" y="991069"/>
                  <a:pt x="2599392" y="994900"/>
                </a:cubicBezTo>
                <a:cubicBezTo>
                  <a:pt x="2491558" y="998731"/>
                  <a:pt x="2086231" y="989647"/>
                  <a:pt x="1940667" y="994900"/>
                </a:cubicBezTo>
                <a:cubicBezTo>
                  <a:pt x="1795103" y="1000153"/>
                  <a:pt x="1671664" y="993264"/>
                  <a:pt x="1411224" y="994900"/>
                </a:cubicBezTo>
                <a:cubicBezTo>
                  <a:pt x="1150784" y="996536"/>
                  <a:pt x="693960" y="972629"/>
                  <a:pt x="450839" y="994900"/>
                </a:cubicBezTo>
                <a:cubicBezTo>
                  <a:pt x="159865" y="1000620"/>
                  <a:pt x="12405" y="850018"/>
                  <a:pt x="0" y="544061"/>
                </a:cubicBezTo>
                <a:cubicBezTo>
                  <a:pt x="2349" y="513987"/>
                  <a:pt x="-2354" y="494271"/>
                  <a:pt x="0" y="450839"/>
                </a:cubicBezTo>
                <a:close/>
              </a:path>
              <a:path w="5211097" h="994900" stroke="0" extrusionOk="0">
                <a:moveTo>
                  <a:pt x="0" y="450839"/>
                </a:moveTo>
                <a:cubicBezTo>
                  <a:pt x="-15058" y="214448"/>
                  <a:pt x="213559" y="-30249"/>
                  <a:pt x="450839" y="0"/>
                </a:cubicBezTo>
                <a:cubicBezTo>
                  <a:pt x="558678" y="21673"/>
                  <a:pt x="713782" y="4971"/>
                  <a:pt x="937188" y="0"/>
                </a:cubicBezTo>
                <a:cubicBezTo>
                  <a:pt x="1160594" y="-4971"/>
                  <a:pt x="1251701" y="26091"/>
                  <a:pt x="1466631" y="0"/>
                </a:cubicBezTo>
                <a:cubicBezTo>
                  <a:pt x="1681561" y="-26091"/>
                  <a:pt x="1942762" y="-30969"/>
                  <a:pt x="2125356" y="0"/>
                </a:cubicBezTo>
                <a:cubicBezTo>
                  <a:pt x="2307950" y="30969"/>
                  <a:pt x="2561857" y="-3719"/>
                  <a:pt x="2740987" y="0"/>
                </a:cubicBezTo>
                <a:cubicBezTo>
                  <a:pt x="2920117" y="3719"/>
                  <a:pt x="3078662" y="-22330"/>
                  <a:pt x="3227336" y="0"/>
                </a:cubicBezTo>
                <a:cubicBezTo>
                  <a:pt x="3376010" y="22330"/>
                  <a:pt x="3557241" y="22250"/>
                  <a:pt x="3799873" y="0"/>
                </a:cubicBezTo>
                <a:cubicBezTo>
                  <a:pt x="4042505" y="-22250"/>
                  <a:pt x="4547955" y="37933"/>
                  <a:pt x="4760258" y="0"/>
                </a:cubicBezTo>
                <a:cubicBezTo>
                  <a:pt x="5031927" y="-6538"/>
                  <a:pt x="5192131" y="202095"/>
                  <a:pt x="5211097" y="450839"/>
                </a:cubicBezTo>
                <a:cubicBezTo>
                  <a:pt x="5211161" y="487960"/>
                  <a:pt x="5212239" y="523744"/>
                  <a:pt x="5211097" y="544061"/>
                </a:cubicBezTo>
                <a:cubicBezTo>
                  <a:pt x="5212911" y="808686"/>
                  <a:pt x="5066196" y="1017969"/>
                  <a:pt x="4760258" y="994900"/>
                </a:cubicBezTo>
                <a:cubicBezTo>
                  <a:pt x="4511280" y="995053"/>
                  <a:pt x="4470488" y="1013086"/>
                  <a:pt x="4230815" y="994900"/>
                </a:cubicBezTo>
                <a:cubicBezTo>
                  <a:pt x="3991142" y="976714"/>
                  <a:pt x="3740144" y="995136"/>
                  <a:pt x="3572090" y="994900"/>
                </a:cubicBezTo>
                <a:cubicBezTo>
                  <a:pt x="3404036" y="994664"/>
                  <a:pt x="3203814" y="989152"/>
                  <a:pt x="3085741" y="994900"/>
                </a:cubicBezTo>
                <a:cubicBezTo>
                  <a:pt x="2967668" y="1000648"/>
                  <a:pt x="2740518" y="974122"/>
                  <a:pt x="2513204" y="994900"/>
                </a:cubicBezTo>
                <a:cubicBezTo>
                  <a:pt x="2285890" y="1015678"/>
                  <a:pt x="2161241" y="1009197"/>
                  <a:pt x="2026855" y="994900"/>
                </a:cubicBezTo>
                <a:cubicBezTo>
                  <a:pt x="1892469" y="980603"/>
                  <a:pt x="1721562" y="1002552"/>
                  <a:pt x="1454318" y="994900"/>
                </a:cubicBezTo>
                <a:cubicBezTo>
                  <a:pt x="1187074" y="987248"/>
                  <a:pt x="846569" y="1024651"/>
                  <a:pt x="450839" y="994900"/>
                </a:cubicBezTo>
                <a:cubicBezTo>
                  <a:pt x="196030" y="1019814"/>
                  <a:pt x="-40418" y="793867"/>
                  <a:pt x="0" y="544061"/>
                </a:cubicBezTo>
                <a:cubicBezTo>
                  <a:pt x="2714" y="510730"/>
                  <a:pt x="-1365" y="495025"/>
                  <a:pt x="0" y="45083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Питай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дорослих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здається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дивним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572D1A11-B91B-637B-EB5D-5911269C4848}"/>
              </a:ext>
            </a:extLst>
          </p:cNvPr>
          <p:cNvSpPr/>
          <p:nvPr/>
        </p:nvSpPr>
        <p:spPr>
          <a:xfrm>
            <a:off x="5344579" y="5762929"/>
            <a:ext cx="5211097" cy="994900"/>
          </a:xfrm>
          <a:custGeom>
            <a:avLst/>
            <a:gdLst>
              <a:gd name="connsiteX0" fmla="*/ 0 w 5211097"/>
              <a:gd name="connsiteY0" fmla="*/ 450839 h 994900"/>
              <a:gd name="connsiteX1" fmla="*/ 450839 w 5211097"/>
              <a:gd name="connsiteY1" fmla="*/ 0 h 994900"/>
              <a:gd name="connsiteX2" fmla="*/ 1109564 w 5211097"/>
              <a:gd name="connsiteY2" fmla="*/ 0 h 994900"/>
              <a:gd name="connsiteX3" fmla="*/ 1811384 w 5211097"/>
              <a:gd name="connsiteY3" fmla="*/ 0 h 994900"/>
              <a:gd name="connsiteX4" fmla="*/ 2470110 w 5211097"/>
              <a:gd name="connsiteY4" fmla="*/ 0 h 994900"/>
              <a:gd name="connsiteX5" fmla="*/ 3042647 w 5211097"/>
              <a:gd name="connsiteY5" fmla="*/ 0 h 994900"/>
              <a:gd name="connsiteX6" fmla="*/ 3572090 w 5211097"/>
              <a:gd name="connsiteY6" fmla="*/ 0 h 994900"/>
              <a:gd name="connsiteX7" fmla="*/ 4187721 w 5211097"/>
              <a:gd name="connsiteY7" fmla="*/ 0 h 994900"/>
              <a:gd name="connsiteX8" fmla="*/ 4760258 w 5211097"/>
              <a:gd name="connsiteY8" fmla="*/ 0 h 994900"/>
              <a:gd name="connsiteX9" fmla="*/ 5211097 w 5211097"/>
              <a:gd name="connsiteY9" fmla="*/ 450839 h 994900"/>
              <a:gd name="connsiteX10" fmla="*/ 5211097 w 5211097"/>
              <a:gd name="connsiteY10" fmla="*/ 544061 h 994900"/>
              <a:gd name="connsiteX11" fmla="*/ 4760258 w 5211097"/>
              <a:gd name="connsiteY11" fmla="*/ 994900 h 994900"/>
              <a:gd name="connsiteX12" fmla="*/ 4187721 w 5211097"/>
              <a:gd name="connsiteY12" fmla="*/ 994900 h 994900"/>
              <a:gd name="connsiteX13" fmla="*/ 3701372 w 5211097"/>
              <a:gd name="connsiteY13" fmla="*/ 994900 h 994900"/>
              <a:gd name="connsiteX14" fmla="*/ 3085741 w 5211097"/>
              <a:gd name="connsiteY14" fmla="*/ 994900 h 994900"/>
              <a:gd name="connsiteX15" fmla="*/ 2599392 w 5211097"/>
              <a:gd name="connsiteY15" fmla="*/ 994900 h 994900"/>
              <a:gd name="connsiteX16" fmla="*/ 1940667 w 5211097"/>
              <a:gd name="connsiteY16" fmla="*/ 994900 h 994900"/>
              <a:gd name="connsiteX17" fmla="*/ 1411224 w 5211097"/>
              <a:gd name="connsiteY17" fmla="*/ 994900 h 994900"/>
              <a:gd name="connsiteX18" fmla="*/ 450839 w 5211097"/>
              <a:gd name="connsiteY18" fmla="*/ 994900 h 994900"/>
              <a:gd name="connsiteX19" fmla="*/ 0 w 5211097"/>
              <a:gd name="connsiteY19" fmla="*/ 544061 h 994900"/>
              <a:gd name="connsiteX20" fmla="*/ 0 w 5211097"/>
              <a:gd name="connsiteY20" fmla="*/ 450839 h 99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097" h="994900" fill="none" extrusionOk="0">
                <a:moveTo>
                  <a:pt x="0" y="450839"/>
                </a:moveTo>
                <a:cubicBezTo>
                  <a:pt x="-6761" y="168195"/>
                  <a:pt x="220319" y="-18875"/>
                  <a:pt x="450839" y="0"/>
                </a:cubicBezTo>
                <a:cubicBezTo>
                  <a:pt x="624832" y="7798"/>
                  <a:pt x="923205" y="-4066"/>
                  <a:pt x="1109564" y="0"/>
                </a:cubicBezTo>
                <a:cubicBezTo>
                  <a:pt x="1295924" y="4066"/>
                  <a:pt x="1627258" y="27433"/>
                  <a:pt x="1811384" y="0"/>
                </a:cubicBezTo>
                <a:cubicBezTo>
                  <a:pt x="1995510" y="-27433"/>
                  <a:pt x="2238889" y="10433"/>
                  <a:pt x="2470110" y="0"/>
                </a:cubicBezTo>
                <a:cubicBezTo>
                  <a:pt x="2701331" y="-10433"/>
                  <a:pt x="2891733" y="-8618"/>
                  <a:pt x="3042647" y="0"/>
                </a:cubicBezTo>
                <a:cubicBezTo>
                  <a:pt x="3193561" y="8618"/>
                  <a:pt x="3362053" y="-6003"/>
                  <a:pt x="3572090" y="0"/>
                </a:cubicBezTo>
                <a:cubicBezTo>
                  <a:pt x="3782127" y="6003"/>
                  <a:pt x="4062769" y="9212"/>
                  <a:pt x="4187721" y="0"/>
                </a:cubicBezTo>
                <a:cubicBezTo>
                  <a:pt x="4312673" y="-9212"/>
                  <a:pt x="4618569" y="-23175"/>
                  <a:pt x="4760258" y="0"/>
                </a:cubicBezTo>
                <a:cubicBezTo>
                  <a:pt x="5009195" y="27496"/>
                  <a:pt x="5246050" y="157997"/>
                  <a:pt x="5211097" y="450839"/>
                </a:cubicBezTo>
                <a:cubicBezTo>
                  <a:pt x="5209035" y="492041"/>
                  <a:pt x="5209424" y="498316"/>
                  <a:pt x="5211097" y="544061"/>
                </a:cubicBezTo>
                <a:cubicBezTo>
                  <a:pt x="5217998" y="811035"/>
                  <a:pt x="4984966" y="1002787"/>
                  <a:pt x="4760258" y="994900"/>
                </a:cubicBezTo>
                <a:cubicBezTo>
                  <a:pt x="4504191" y="1016321"/>
                  <a:pt x="4427421" y="984667"/>
                  <a:pt x="4187721" y="994900"/>
                </a:cubicBezTo>
                <a:cubicBezTo>
                  <a:pt x="3948021" y="1005133"/>
                  <a:pt x="3859390" y="986264"/>
                  <a:pt x="3701372" y="994900"/>
                </a:cubicBezTo>
                <a:cubicBezTo>
                  <a:pt x="3543354" y="1003536"/>
                  <a:pt x="3360751" y="1009380"/>
                  <a:pt x="3085741" y="994900"/>
                </a:cubicBezTo>
                <a:cubicBezTo>
                  <a:pt x="2810731" y="980420"/>
                  <a:pt x="2707226" y="991069"/>
                  <a:pt x="2599392" y="994900"/>
                </a:cubicBezTo>
                <a:cubicBezTo>
                  <a:pt x="2491558" y="998731"/>
                  <a:pt x="2086231" y="989647"/>
                  <a:pt x="1940667" y="994900"/>
                </a:cubicBezTo>
                <a:cubicBezTo>
                  <a:pt x="1795103" y="1000153"/>
                  <a:pt x="1671664" y="993264"/>
                  <a:pt x="1411224" y="994900"/>
                </a:cubicBezTo>
                <a:cubicBezTo>
                  <a:pt x="1150784" y="996536"/>
                  <a:pt x="693960" y="972629"/>
                  <a:pt x="450839" y="994900"/>
                </a:cubicBezTo>
                <a:cubicBezTo>
                  <a:pt x="159865" y="1000620"/>
                  <a:pt x="12405" y="850018"/>
                  <a:pt x="0" y="544061"/>
                </a:cubicBezTo>
                <a:cubicBezTo>
                  <a:pt x="2349" y="513987"/>
                  <a:pt x="-2354" y="494271"/>
                  <a:pt x="0" y="450839"/>
                </a:cubicBezTo>
                <a:close/>
              </a:path>
              <a:path w="5211097" h="994900" stroke="0" extrusionOk="0">
                <a:moveTo>
                  <a:pt x="0" y="450839"/>
                </a:moveTo>
                <a:cubicBezTo>
                  <a:pt x="-15058" y="214448"/>
                  <a:pt x="213559" y="-30249"/>
                  <a:pt x="450839" y="0"/>
                </a:cubicBezTo>
                <a:cubicBezTo>
                  <a:pt x="558678" y="21673"/>
                  <a:pt x="713782" y="4971"/>
                  <a:pt x="937188" y="0"/>
                </a:cubicBezTo>
                <a:cubicBezTo>
                  <a:pt x="1160594" y="-4971"/>
                  <a:pt x="1251701" y="26091"/>
                  <a:pt x="1466631" y="0"/>
                </a:cubicBezTo>
                <a:cubicBezTo>
                  <a:pt x="1681561" y="-26091"/>
                  <a:pt x="1942762" y="-30969"/>
                  <a:pt x="2125356" y="0"/>
                </a:cubicBezTo>
                <a:cubicBezTo>
                  <a:pt x="2307950" y="30969"/>
                  <a:pt x="2561857" y="-3719"/>
                  <a:pt x="2740987" y="0"/>
                </a:cubicBezTo>
                <a:cubicBezTo>
                  <a:pt x="2920117" y="3719"/>
                  <a:pt x="3078662" y="-22330"/>
                  <a:pt x="3227336" y="0"/>
                </a:cubicBezTo>
                <a:cubicBezTo>
                  <a:pt x="3376010" y="22330"/>
                  <a:pt x="3557241" y="22250"/>
                  <a:pt x="3799873" y="0"/>
                </a:cubicBezTo>
                <a:cubicBezTo>
                  <a:pt x="4042505" y="-22250"/>
                  <a:pt x="4547955" y="37933"/>
                  <a:pt x="4760258" y="0"/>
                </a:cubicBezTo>
                <a:cubicBezTo>
                  <a:pt x="5031927" y="-6538"/>
                  <a:pt x="5192131" y="202095"/>
                  <a:pt x="5211097" y="450839"/>
                </a:cubicBezTo>
                <a:cubicBezTo>
                  <a:pt x="5211161" y="487960"/>
                  <a:pt x="5212239" y="523744"/>
                  <a:pt x="5211097" y="544061"/>
                </a:cubicBezTo>
                <a:cubicBezTo>
                  <a:pt x="5212911" y="808686"/>
                  <a:pt x="5066196" y="1017969"/>
                  <a:pt x="4760258" y="994900"/>
                </a:cubicBezTo>
                <a:cubicBezTo>
                  <a:pt x="4511280" y="995053"/>
                  <a:pt x="4470488" y="1013086"/>
                  <a:pt x="4230815" y="994900"/>
                </a:cubicBezTo>
                <a:cubicBezTo>
                  <a:pt x="3991142" y="976714"/>
                  <a:pt x="3740144" y="995136"/>
                  <a:pt x="3572090" y="994900"/>
                </a:cubicBezTo>
                <a:cubicBezTo>
                  <a:pt x="3404036" y="994664"/>
                  <a:pt x="3203814" y="989152"/>
                  <a:pt x="3085741" y="994900"/>
                </a:cubicBezTo>
                <a:cubicBezTo>
                  <a:pt x="2967668" y="1000648"/>
                  <a:pt x="2740518" y="974122"/>
                  <a:pt x="2513204" y="994900"/>
                </a:cubicBezTo>
                <a:cubicBezTo>
                  <a:pt x="2285890" y="1015678"/>
                  <a:pt x="2161241" y="1009197"/>
                  <a:pt x="2026855" y="994900"/>
                </a:cubicBezTo>
                <a:cubicBezTo>
                  <a:pt x="1892469" y="980603"/>
                  <a:pt x="1721562" y="1002552"/>
                  <a:pt x="1454318" y="994900"/>
                </a:cubicBezTo>
                <a:cubicBezTo>
                  <a:pt x="1187074" y="987248"/>
                  <a:pt x="846569" y="1024651"/>
                  <a:pt x="450839" y="994900"/>
                </a:cubicBezTo>
                <a:cubicBezTo>
                  <a:pt x="196030" y="1019814"/>
                  <a:pt x="-40418" y="793867"/>
                  <a:pt x="0" y="544061"/>
                </a:cubicBezTo>
                <a:cubicBezTo>
                  <a:pt x="2714" y="510730"/>
                  <a:pt x="-1365" y="495025"/>
                  <a:pt x="0" y="45083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довіряй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сумнівним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виграшам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37AD28E-DB62-ACA2-0637-D56E18CE2F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049" y="873226"/>
            <a:ext cx="5984774" cy="598477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491767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C1F37-ECDD-3099-C849-F97DC8511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EE5DC0-B36F-4094-3941-E03584742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0592A9-8EA0-588E-1C10-8BE84D569F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564" y="-136813"/>
            <a:ext cx="9288257" cy="120769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A1EFC5C-820D-85BF-D54D-15BE6BEE6B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19"/>
          <a:stretch>
            <a:fillRect/>
          </a:stretch>
        </p:blipFill>
        <p:spPr>
          <a:xfrm>
            <a:off x="5742039" y="2589700"/>
            <a:ext cx="5851401" cy="426829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940D4EF-360B-1D32-58C8-09D0D4A56F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55" y="398207"/>
            <a:ext cx="5796294" cy="693515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C3C26C17-8DD9-0CB3-B5C9-CC25A46F4CD9}"/>
              </a:ext>
            </a:extLst>
          </p:cNvPr>
          <p:cNvSpPr/>
          <p:nvPr/>
        </p:nvSpPr>
        <p:spPr>
          <a:xfrm>
            <a:off x="469377" y="3364338"/>
            <a:ext cx="3080067" cy="120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9B3515-D7D4-21E0-AFE9-11C1CCB3D4E2}"/>
              </a:ext>
            </a:extLst>
          </p:cNvPr>
          <p:cNvSpPr txBox="1"/>
          <p:nvPr/>
        </p:nvSpPr>
        <p:spPr>
          <a:xfrm>
            <a:off x="469377" y="3279369"/>
            <a:ext cx="315615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Привіт</a:t>
            </a:r>
            <a:r>
              <a:rPr lang="ru-RU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! Проголосуй за </a:t>
            </a:r>
            <a:r>
              <a:rPr lang="uk-UA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</a:t>
            </a:r>
            <a:r>
              <a:rPr lang="ru-RU" sz="2000" dirty="0" err="1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ою</a:t>
            </a:r>
            <a:r>
              <a:rPr lang="ru-RU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племінницю</a:t>
            </a:r>
            <a:r>
              <a:rPr lang="ru-RU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2000" dirty="0" err="1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конкурсі</a:t>
            </a:r>
            <a:r>
              <a:rPr lang="ru-RU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малюнків</a:t>
            </a:r>
            <a:r>
              <a:rPr lang="ru-RU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u="sng" dirty="0">
                <a:solidFill>
                  <a:srgbClr val="0070C0"/>
                </a:solidFill>
                <a:latin typeface="Comic Sans MS" panose="030F0702030302020204" pitchFamily="66" charset="0"/>
              </a:rPr>
              <a:t>https://t.me/konkyrs2025</a:t>
            </a:r>
            <a:endParaRPr lang="uk-UA" sz="2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9A27FE0-A8C0-531F-8AF6-0561CDB340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128" y="5218669"/>
            <a:ext cx="2486717" cy="880097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04EBC79-FF58-EB36-01D1-58211CADF1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620" y="1707686"/>
            <a:ext cx="1321447" cy="1292663"/>
          </a:xfrm>
          <a:prstGeom prst="rect">
            <a:avLst/>
          </a:prstGeom>
        </p:spPr>
      </p:pic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F87382C4-C03E-84B6-9C57-5B9D53AED98C}"/>
              </a:ext>
            </a:extLst>
          </p:cNvPr>
          <p:cNvSpPr/>
          <p:nvPr/>
        </p:nvSpPr>
        <p:spPr>
          <a:xfrm>
            <a:off x="5329084" y="924996"/>
            <a:ext cx="6721964" cy="1680551"/>
          </a:xfrm>
          <a:custGeom>
            <a:avLst/>
            <a:gdLst>
              <a:gd name="connsiteX0" fmla="*/ 0 w 6721964"/>
              <a:gd name="connsiteY0" fmla="*/ 761542 h 1680551"/>
              <a:gd name="connsiteX1" fmla="*/ 761542 w 6721964"/>
              <a:gd name="connsiteY1" fmla="*/ 0 h 1680551"/>
              <a:gd name="connsiteX2" fmla="*/ 1411402 w 6721964"/>
              <a:gd name="connsiteY2" fmla="*/ 0 h 1680551"/>
              <a:gd name="connsiteX3" fmla="*/ 1957284 w 6721964"/>
              <a:gd name="connsiteY3" fmla="*/ 0 h 1680551"/>
              <a:gd name="connsiteX4" fmla="*/ 2607144 w 6721964"/>
              <a:gd name="connsiteY4" fmla="*/ 0 h 1680551"/>
              <a:gd name="connsiteX5" fmla="*/ 3153027 w 6721964"/>
              <a:gd name="connsiteY5" fmla="*/ 0 h 1680551"/>
              <a:gd name="connsiteX6" fmla="*/ 3698909 w 6721964"/>
              <a:gd name="connsiteY6" fmla="*/ 0 h 1680551"/>
              <a:gd name="connsiteX7" fmla="*/ 4348769 w 6721964"/>
              <a:gd name="connsiteY7" fmla="*/ 0 h 1680551"/>
              <a:gd name="connsiteX8" fmla="*/ 4842663 w 6721964"/>
              <a:gd name="connsiteY8" fmla="*/ 0 h 1680551"/>
              <a:gd name="connsiteX9" fmla="*/ 5960422 w 6721964"/>
              <a:gd name="connsiteY9" fmla="*/ 0 h 1680551"/>
              <a:gd name="connsiteX10" fmla="*/ 6721964 w 6721964"/>
              <a:gd name="connsiteY10" fmla="*/ 761542 h 1680551"/>
              <a:gd name="connsiteX11" fmla="*/ 6721964 w 6721964"/>
              <a:gd name="connsiteY11" fmla="*/ 919009 h 1680551"/>
              <a:gd name="connsiteX12" fmla="*/ 5960422 w 6721964"/>
              <a:gd name="connsiteY12" fmla="*/ 1680551 h 1680551"/>
              <a:gd name="connsiteX13" fmla="*/ 5466528 w 6721964"/>
              <a:gd name="connsiteY13" fmla="*/ 1680551 h 1680551"/>
              <a:gd name="connsiteX14" fmla="*/ 4920646 w 6721964"/>
              <a:gd name="connsiteY14" fmla="*/ 1680551 h 1680551"/>
              <a:gd name="connsiteX15" fmla="*/ 4218797 w 6721964"/>
              <a:gd name="connsiteY15" fmla="*/ 1680551 h 1680551"/>
              <a:gd name="connsiteX16" fmla="*/ 3672915 w 6721964"/>
              <a:gd name="connsiteY16" fmla="*/ 1680551 h 1680551"/>
              <a:gd name="connsiteX17" fmla="*/ 3023055 w 6721964"/>
              <a:gd name="connsiteY17" fmla="*/ 1680551 h 1680551"/>
              <a:gd name="connsiteX18" fmla="*/ 2529161 w 6721964"/>
              <a:gd name="connsiteY18" fmla="*/ 1680551 h 1680551"/>
              <a:gd name="connsiteX19" fmla="*/ 1983279 w 6721964"/>
              <a:gd name="connsiteY19" fmla="*/ 1680551 h 1680551"/>
              <a:gd name="connsiteX20" fmla="*/ 761542 w 6721964"/>
              <a:gd name="connsiteY20" fmla="*/ 1680551 h 1680551"/>
              <a:gd name="connsiteX21" fmla="*/ 0 w 6721964"/>
              <a:gd name="connsiteY21" fmla="*/ 919009 h 1680551"/>
              <a:gd name="connsiteX22" fmla="*/ 0 w 6721964"/>
              <a:gd name="connsiteY22" fmla="*/ 761542 h 1680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721964" h="1680551" fill="none" extrusionOk="0">
                <a:moveTo>
                  <a:pt x="0" y="761542"/>
                </a:moveTo>
                <a:cubicBezTo>
                  <a:pt x="55462" y="364784"/>
                  <a:pt x="394952" y="-50716"/>
                  <a:pt x="761542" y="0"/>
                </a:cubicBezTo>
                <a:cubicBezTo>
                  <a:pt x="942236" y="1019"/>
                  <a:pt x="1128701" y="-14802"/>
                  <a:pt x="1411402" y="0"/>
                </a:cubicBezTo>
                <a:cubicBezTo>
                  <a:pt x="1694103" y="14802"/>
                  <a:pt x="1689322" y="11400"/>
                  <a:pt x="1957284" y="0"/>
                </a:cubicBezTo>
                <a:cubicBezTo>
                  <a:pt x="2225246" y="-11400"/>
                  <a:pt x="2366736" y="-29289"/>
                  <a:pt x="2607144" y="0"/>
                </a:cubicBezTo>
                <a:cubicBezTo>
                  <a:pt x="2847552" y="29289"/>
                  <a:pt x="2996787" y="10900"/>
                  <a:pt x="3153027" y="0"/>
                </a:cubicBezTo>
                <a:cubicBezTo>
                  <a:pt x="3309267" y="-10900"/>
                  <a:pt x="3531689" y="13280"/>
                  <a:pt x="3698909" y="0"/>
                </a:cubicBezTo>
                <a:cubicBezTo>
                  <a:pt x="3866129" y="-13280"/>
                  <a:pt x="4078448" y="-18977"/>
                  <a:pt x="4348769" y="0"/>
                </a:cubicBezTo>
                <a:cubicBezTo>
                  <a:pt x="4619090" y="18977"/>
                  <a:pt x="4736220" y="-19108"/>
                  <a:pt x="4842663" y="0"/>
                </a:cubicBezTo>
                <a:cubicBezTo>
                  <a:pt x="4949106" y="19108"/>
                  <a:pt x="5658740" y="30520"/>
                  <a:pt x="5960422" y="0"/>
                </a:cubicBezTo>
                <a:cubicBezTo>
                  <a:pt x="6389700" y="5268"/>
                  <a:pt x="6777753" y="400744"/>
                  <a:pt x="6721964" y="761542"/>
                </a:cubicBezTo>
                <a:cubicBezTo>
                  <a:pt x="6728106" y="821228"/>
                  <a:pt x="6721103" y="881982"/>
                  <a:pt x="6721964" y="919009"/>
                </a:cubicBezTo>
                <a:cubicBezTo>
                  <a:pt x="6714711" y="1291672"/>
                  <a:pt x="6352182" y="1710995"/>
                  <a:pt x="5960422" y="1680551"/>
                </a:cubicBezTo>
                <a:cubicBezTo>
                  <a:pt x="5739281" y="1703654"/>
                  <a:pt x="5577851" y="1683784"/>
                  <a:pt x="5466528" y="1680551"/>
                </a:cubicBezTo>
                <a:cubicBezTo>
                  <a:pt x="5355205" y="1677318"/>
                  <a:pt x="5107587" y="1664675"/>
                  <a:pt x="4920646" y="1680551"/>
                </a:cubicBezTo>
                <a:cubicBezTo>
                  <a:pt x="4733705" y="1696427"/>
                  <a:pt x="4513034" y="1708380"/>
                  <a:pt x="4218797" y="1680551"/>
                </a:cubicBezTo>
                <a:cubicBezTo>
                  <a:pt x="3924560" y="1652722"/>
                  <a:pt x="3803303" y="1699278"/>
                  <a:pt x="3672915" y="1680551"/>
                </a:cubicBezTo>
                <a:cubicBezTo>
                  <a:pt x="3542527" y="1661824"/>
                  <a:pt x="3205210" y="1705807"/>
                  <a:pt x="3023055" y="1680551"/>
                </a:cubicBezTo>
                <a:cubicBezTo>
                  <a:pt x="2840900" y="1655295"/>
                  <a:pt x="2634669" y="1669070"/>
                  <a:pt x="2529161" y="1680551"/>
                </a:cubicBezTo>
                <a:cubicBezTo>
                  <a:pt x="2423653" y="1692032"/>
                  <a:pt x="2185962" y="1699269"/>
                  <a:pt x="1983279" y="1680551"/>
                </a:cubicBezTo>
                <a:cubicBezTo>
                  <a:pt x="1780596" y="1661833"/>
                  <a:pt x="1181276" y="1624199"/>
                  <a:pt x="761542" y="1680551"/>
                </a:cubicBezTo>
                <a:cubicBezTo>
                  <a:pt x="346075" y="1603124"/>
                  <a:pt x="-14360" y="1307633"/>
                  <a:pt x="0" y="919009"/>
                </a:cubicBezTo>
                <a:cubicBezTo>
                  <a:pt x="2361" y="883374"/>
                  <a:pt x="-4102" y="807655"/>
                  <a:pt x="0" y="761542"/>
                </a:cubicBezTo>
                <a:close/>
              </a:path>
              <a:path w="6721964" h="1680551" stroke="0" extrusionOk="0">
                <a:moveTo>
                  <a:pt x="0" y="761542"/>
                </a:moveTo>
                <a:cubicBezTo>
                  <a:pt x="-71533" y="400818"/>
                  <a:pt x="351133" y="-26291"/>
                  <a:pt x="761542" y="0"/>
                </a:cubicBezTo>
                <a:cubicBezTo>
                  <a:pt x="990350" y="-5378"/>
                  <a:pt x="1052908" y="-3009"/>
                  <a:pt x="1255436" y="0"/>
                </a:cubicBezTo>
                <a:cubicBezTo>
                  <a:pt x="1457964" y="3009"/>
                  <a:pt x="1532429" y="-7396"/>
                  <a:pt x="1801318" y="0"/>
                </a:cubicBezTo>
                <a:cubicBezTo>
                  <a:pt x="2070207" y="7396"/>
                  <a:pt x="2355825" y="27793"/>
                  <a:pt x="2503167" y="0"/>
                </a:cubicBezTo>
                <a:cubicBezTo>
                  <a:pt x="2650509" y="-27793"/>
                  <a:pt x="2991634" y="19967"/>
                  <a:pt x="3153027" y="0"/>
                </a:cubicBezTo>
                <a:cubicBezTo>
                  <a:pt x="3314420" y="-19967"/>
                  <a:pt x="3491159" y="4470"/>
                  <a:pt x="3646920" y="0"/>
                </a:cubicBezTo>
                <a:cubicBezTo>
                  <a:pt x="3802681" y="-4470"/>
                  <a:pt x="4039325" y="17155"/>
                  <a:pt x="4244792" y="0"/>
                </a:cubicBezTo>
                <a:cubicBezTo>
                  <a:pt x="4450259" y="-17155"/>
                  <a:pt x="4593054" y="7137"/>
                  <a:pt x="4894652" y="0"/>
                </a:cubicBezTo>
                <a:cubicBezTo>
                  <a:pt x="5196250" y="-7137"/>
                  <a:pt x="5591238" y="15400"/>
                  <a:pt x="5960422" y="0"/>
                </a:cubicBezTo>
                <a:cubicBezTo>
                  <a:pt x="6369127" y="-2249"/>
                  <a:pt x="6687825" y="330624"/>
                  <a:pt x="6721964" y="761542"/>
                </a:cubicBezTo>
                <a:cubicBezTo>
                  <a:pt x="6717067" y="814649"/>
                  <a:pt x="6720679" y="868576"/>
                  <a:pt x="6721964" y="919009"/>
                </a:cubicBezTo>
                <a:cubicBezTo>
                  <a:pt x="6809848" y="1316891"/>
                  <a:pt x="6377687" y="1749488"/>
                  <a:pt x="5960422" y="1680551"/>
                </a:cubicBezTo>
                <a:cubicBezTo>
                  <a:pt x="5750126" y="1658062"/>
                  <a:pt x="5693676" y="1690105"/>
                  <a:pt x="5466528" y="1680551"/>
                </a:cubicBezTo>
                <a:cubicBezTo>
                  <a:pt x="5239380" y="1670997"/>
                  <a:pt x="5132734" y="1656241"/>
                  <a:pt x="4972635" y="1680551"/>
                </a:cubicBezTo>
                <a:cubicBezTo>
                  <a:pt x="4812536" y="1704861"/>
                  <a:pt x="4573042" y="1707904"/>
                  <a:pt x="4374764" y="1680551"/>
                </a:cubicBezTo>
                <a:cubicBezTo>
                  <a:pt x="4176486" y="1653198"/>
                  <a:pt x="3991759" y="1670915"/>
                  <a:pt x="3880870" y="1680551"/>
                </a:cubicBezTo>
                <a:cubicBezTo>
                  <a:pt x="3769981" y="1690187"/>
                  <a:pt x="3528302" y="1660443"/>
                  <a:pt x="3282999" y="1680551"/>
                </a:cubicBezTo>
                <a:cubicBezTo>
                  <a:pt x="3037696" y="1700659"/>
                  <a:pt x="2906676" y="1662310"/>
                  <a:pt x="2789105" y="1680551"/>
                </a:cubicBezTo>
                <a:cubicBezTo>
                  <a:pt x="2671534" y="1698792"/>
                  <a:pt x="2303081" y="1663594"/>
                  <a:pt x="2087256" y="1680551"/>
                </a:cubicBezTo>
                <a:cubicBezTo>
                  <a:pt x="1871431" y="1697508"/>
                  <a:pt x="1655403" y="1701218"/>
                  <a:pt x="1437396" y="1680551"/>
                </a:cubicBezTo>
                <a:cubicBezTo>
                  <a:pt x="1219389" y="1659884"/>
                  <a:pt x="992254" y="1696945"/>
                  <a:pt x="761542" y="1680551"/>
                </a:cubicBezTo>
                <a:cubicBezTo>
                  <a:pt x="334917" y="1650500"/>
                  <a:pt x="22468" y="1316638"/>
                  <a:pt x="0" y="919009"/>
                </a:cubicBezTo>
                <a:cubicBezTo>
                  <a:pt x="4765" y="868012"/>
                  <a:pt x="3883" y="815436"/>
                  <a:pt x="0" y="7615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Повідомлення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подібним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текстом часто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надходять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українцям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Перейшовши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за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посиланням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зловмисники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отримують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доступ до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акаунту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починають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використовувати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його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своїх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цілях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!</a:t>
            </a:r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3699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0970A-6624-654F-1019-E1C968F07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B826D6-BB89-B178-C09C-D4BDC72A7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2BDC83-1DFD-53F7-F4AB-EF8F0FB4CB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564" y="-136813"/>
            <a:ext cx="9288257" cy="120769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9D8E52-6EDF-F2A3-197B-DCB3550374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32"/>
          <a:stretch>
            <a:fillRect/>
          </a:stretch>
        </p:blipFill>
        <p:spPr>
          <a:xfrm>
            <a:off x="0" y="2584625"/>
            <a:ext cx="5397910" cy="427337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C8CB42-2394-E791-EFB4-A1FFBC9AE5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494" y="290052"/>
            <a:ext cx="5796294" cy="693515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F7713A6F-21C5-CA07-3A8E-7935B9E29912}"/>
              </a:ext>
            </a:extLst>
          </p:cNvPr>
          <p:cNvSpPr/>
          <p:nvPr/>
        </p:nvSpPr>
        <p:spPr>
          <a:xfrm>
            <a:off x="7177549" y="3256744"/>
            <a:ext cx="3451122" cy="120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ECE27F-AAB1-E879-4CC0-F06C4ACEE889}"/>
              </a:ext>
            </a:extLst>
          </p:cNvPr>
          <p:cNvSpPr txBox="1"/>
          <p:nvPr/>
        </p:nvSpPr>
        <p:spPr>
          <a:xfrm>
            <a:off x="7256206" y="3182246"/>
            <a:ext cx="31561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Привіт, терміново потрібні гроші. Є на картці 3 тисячі? Ввечері поверну.</a:t>
            </a:r>
            <a:endParaRPr lang="uk-UA" sz="2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3" name="Прямокутник: округлені кути 22">
            <a:extLst>
              <a:ext uri="{FF2B5EF4-FFF2-40B4-BE49-F238E27FC236}">
                <a16:creationId xmlns:a16="http://schemas.microsoft.com/office/drawing/2014/main" id="{B051BBC7-6BB2-828F-83F5-C05C0A5D4A32}"/>
              </a:ext>
            </a:extLst>
          </p:cNvPr>
          <p:cNvSpPr/>
          <p:nvPr/>
        </p:nvSpPr>
        <p:spPr>
          <a:xfrm>
            <a:off x="416258" y="972559"/>
            <a:ext cx="7762948" cy="1680551"/>
          </a:xfrm>
          <a:custGeom>
            <a:avLst/>
            <a:gdLst>
              <a:gd name="connsiteX0" fmla="*/ 0 w 7762948"/>
              <a:gd name="connsiteY0" fmla="*/ 761542 h 1680551"/>
              <a:gd name="connsiteX1" fmla="*/ 761542 w 7762948"/>
              <a:gd name="connsiteY1" fmla="*/ 0 h 1680551"/>
              <a:gd name="connsiteX2" fmla="*/ 1517259 w 7762948"/>
              <a:gd name="connsiteY2" fmla="*/ 0 h 1680551"/>
              <a:gd name="connsiteX3" fmla="*/ 2210577 w 7762948"/>
              <a:gd name="connsiteY3" fmla="*/ 0 h 1680551"/>
              <a:gd name="connsiteX4" fmla="*/ 2779098 w 7762948"/>
              <a:gd name="connsiteY4" fmla="*/ 0 h 1680551"/>
              <a:gd name="connsiteX5" fmla="*/ 3347619 w 7762948"/>
              <a:gd name="connsiteY5" fmla="*/ 0 h 1680551"/>
              <a:gd name="connsiteX6" fmla="*/ 4040937 w 7762948"/>
              <a:gd name="connsiteY6" fmla="*/ 0 h 1680551"/>
              <a:gd name="connsiteX7" fmla="*/ 4547059 w 7762948"/>
              <a:gd name="connsiteY7" fmla="*/ 0 h 1680551"/>
              <a:gd name="connsiteX8" fmla="*/ 5302776 w 7762948"/>
              <a:gd name="connsiteY8" fmla="*/ 0 h 1680551"/>
              <a:gd name="connsiteX9" fmla="*/ 5933696 w 7762948"/>
              <a:gd name="connsiteY9" fmla="*/ 0 h 1680551"/>
              <a:gd name="connsiteX10" fmla="*/ 7001406 w 7762948"/>
              <a:gd name="connsiteY10" fmla="*/ 0 h 1680551"/>
              <a:gd name="connsiteX11" fmla="*/ 7762948 w 7762948"/>
              <a:gd name="connsiteY11" fmla="*/ 761542 h 1680551"/>
              <a:gd name="connsiteX12" fmla="*/ 7762948 w 7762948"/>
              <a:gd name="connsiteY12" fmla="*/ 919009 h 1680551"/>
              <a:gd name="connsiteX13" fmla="*/ 7001406 w 7762948"/>
              <a:gd name="connsiteY13" fmla="*/ 1680551 h 1680551"/>
              <a:gd name="connsiteX14" fmla="*/ 6370486 w 7762948"/>
              <a:gd name="connsiteY14" fmla="*/ 1680551 h 1680551"/>
              <a:gd name="connsiteX15" fmla="*/ 5801965 w 7762948"/>
              <a:gd name="connsiteY15" fmla="*/ 1680551 h 1680551"/>
              <a:gd name="connsiteX16" fmla="*/ 5108647 w 7762948"/>
              <a:gd name="connsiteY16" fmla="*/ 1680551 h 1680551"/>
              <a:gd name="connsiteX17" fmla="*/ 4602525 w 7762948"/>
              <a:gd name="connsiteY17" fmla="*/ 1680551 h 1680551"/>
              <a:gd name="connsiteX18" fmla="*/ 4034004 w 7762948"/>
              <a:gd name="connsiteY18" fmla="*/ 1680551 h 1680551"/>
              <a:gd name="connsiteX19" fmla="*/ 3215889 w 7762948"/>
              <a:gd name="connsiteY19" fmla="*/ 1680551 h 1680551"/>
              <a:gd name="connsiteX20" fmla="*/ 2397773 w 7762948"/>
              <a:gd name="connsiteY20" fmla="*/ 1680551 h 1680551"/>
              <a:gd name="connsiteX21" fmla="*/ 1766853 w 7762948"/>
              <a:gd name="connsiteY21" fmla="*/ 1680551 h 1680551"/>
              <a:gd name="connsiteX22" fmla="*/ 761542 w 7762948"/>
              <a:gd name="connsiteY22" fmla="*/ 1680551 h 1680551"/>
              <a:gd name="connsiteX23" fmla="*/ 0 w 7762948"/>
              <a:gd name="connsiteY23" fmla="*/ 919009 h 1680551"/>
              <a:gd name="connsiteX24" fmla="*/ 0 w 7762948"/>
              <a:gd name="connsiteY24" fmla="*/ 761542 h 1680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762948" h="1680551" fill="none" extrusionOk="0">
                <a:moveTo>
                  <a:pt x="0" y="761542"/>
                </a:moveTo>
                <a:cubicBezTo>
                  <a:pt x="24767" y="385757"/>
                  <a:pt x="326906" y="-35189"/>
                  <a:pt x="761542" y="0"/>
                </a:cubicBezTo>
                <a:cubicBezTo>
                  <a:pt x="949959" y="30469"/>
                  <a:pt x="1348019" y="-18907"/>
                  <a:pt x="1517259" y="0"/>
                </a:cubicBezTo>
                <a:cubicBezTo>
                  <a:pt x="1686499" y="18907"/>
                  <a:pt x="1891692" y="-30317"/>
                  <a:pt x="2210577" y="0"/>
                </a:cubicBezTo>
                <a:cubicBezTo>
                  <a:pt x="2529462" y="30317"/>
                  <a:pt x="2630659" y="-21029"/>
                  <a:pt x="2779098" y="0"/>
                </a:cubicBezTo>
                <a:cubicBezTo>
                  <a:pt x="2927537" y="21029"/>
                  <a:pt x="3097914" y="19095"/>
                  <a:pt x="3347619" y="0"/>
                </a:cubicBezTo>
                <a:cubicBezTo>
                  <a:pt x="3597324" y="-19095"/>
                  <a:pt x="3767973" y="-12912"/>
                  <a:pt x="4040937" y="0"/>
                </a:cubicBezTo>
                <a:cubicBezTo>
                  <a:pt x="4313901" y="12912"/>
                  <a:pt x="4380568" y="-6088"/>
                  <a:pt x="4547059" y="0"/>
                </a:cubicBezTo>
                <a:cubicBezTo>
                  <a:pt x="4713550" y="6088"/>
                  <a:pt x="4946234" y="-22482"/>
                  <a:pt x="5302776" y="0"/>
                </a:cubicBezTo>
                <a:cubicBezTo>
                  <a:pt x="5659318" y="22482"/>
                  <a:pt x="5663318" y="-7232"/>
                  <a:pt x="5933696" y="0"/>
                </a:cubicBezTo>
                <a:cubicBezTo>
                  <a:pt x="6204074" y="7232"/>
                  <a:pt x="6487230" y="-16450"/>
                  <a:pt x="7001406" y="0"/>
                </a:cubicBezTo>
                <a:cubicBezTo>
                  <a:pt x="7357902" y="-39826"/>
                  <a:pt x="7808957" y="376046"/>
                  <a:pt x="7762948" y="761542"/>
                </a:cubicBezTo>
                <a:cubicBezTo>
                  <a:pt x="7758648" y="820011"/>
                  <a:pt x="7755195" y="846959"/>
                  <a:pt x="7762948" y="919009"/>
                </a:cubicBezTo>
                <a:cubicBezTo>
                  <a:pt x="7745740" y="1284356"/>
                  <a:pt x="7373471" y="1666904"/>
                  <a:pt x="7001406" y="1680551"/>
                </a:cubicBezTo>
                <a:cubicBezTo>
                  <a:pt x="6693717" y="1690095"/>
                  <a:pt x="6555730" y="1661036"/>
                  <a:pt x="6370486" y="1680551"/>
                </a:cubicBezTo>
                <a:cubicBezTo>
                  <a:pt x="6185242" y="1700066"/>
                  <a:pt x="6041072" y="1698567"/>
                  <a:pt x="5801965" y="1680551"/>
                </a:cubicBezTo>
                <a:cubicBezTo>
                  <a:pt x="5562858" y="1662535"/>
                  <a:pt x="5450991" y="1657636"/>
                  <a:pt x="5108647" y="1680551"/>
                </a:cubicBezTo>
                <a:cubicBezTo>
                  <a:pt x="4766303" y="1703466"/>
                  <a:pt x="4742254" y="1687217"/>
                  <a:pt x="4602525" y="1680551"/>
                </a:cubicBezTo>
                <a:cubicBezTo>
                  <a:pt x="4462796" y="1673885"/>
                  <a:pt x="4292111" y="1695750"/>
                  <a:pt x="4034004" y="1680551"/>
                </a:cubicBezTo>
                <a:cubicBezTo>
                  <a:pt x="3775897" y="1665352"/>
                  <a:pt x="3448529" y="1665189"/>
                  <a:pt x="3215889" y="1680551"/>
                </a:cubicBezTo>
                <a:cubicBezTo>
                  <a:pt x="2983249" y="1695913"/>
                  <a:pt x="2570907" y="1690267"/>
                  <a:pt x="2397773" y="1680551"/>
                </a:cubicBezTo>
                <a:cubicBezTo>
                  <a:pt x="2224639" y="1670835"/>
                  <a:pt x="1959338" y="1655406"/>
                  <a:pt x="1766853" y="1680551"/>
                </a:cubicBezTo>
                <a:cubicBezTo>
                  <a:pt x="1574368" y="1705696"/>
                  <a:pt x="996713" y="1678631"/>
                  <a:pt x="761542" y="1680551"/>
                </a:cubicBezTo>
                <a:cubicBezTo>
                  <a:pt x="322063" y="1754812"/>
                  <a:pt x="-27973" y="1341252"/>
                  <a:pt x="0" y="919009"/>
                </a:cubicBezTo>
                <a:cubicBezTo>
                  <a:pt x="-4402" y="849864"/>
                  <a:pt x="5795" y="799032"/>
                  <a:pt x="0" y="761542"/>
                </a:cubicBezTo>
                <a:close/>
              </a:path>
              <a:path w="7762948" h="1680551" stroke="0" extrusionOk="0">
                <a:moveTo>
                  <a:pt x="0" y="761542"/>
                </a:moveTo>
                <a:cubicBezTo>
                  <a:pt x="-71533" y="400818"/>
                  <a:pt x="351133" y="-26291"/>
                  <a:pt x="761542" y="0"/>
                </a:cubicBezTo>
                <a:cubicBezTo>
                  <a:pt x="1005122" y="-22681"/>
                  <a:pt x="1161559" y="-16846"/>
                  <a:pt x="1267664" y="0"/>
                </a:cubicBezTo>
                <a:cubicBezTo>
                  <a:pt x="1373769" y="16846"/>
                  <a:pt x="1708942" y="-25034"/>
                  <a:pt x="1836185" y="0"/>
                </a:cubicBezTo>
                <a:cubicBezTo>
                  <a:pt x="1963428" y="25034"/>
                  <a:pt x="2436100" y="-25327"/>
                  <a:pt x="2591902" y="0"/>
                </a:cubicBezTo>
                <a:cubicBezTo>
                  <a:pt x="2747704" y="25327"/>
                  <a:pt x="3014954" y="12326"/>
                  <a:pt x="3285220" y="0"/>
                </a:cubicBezTo>
                <a:cubicBezTo>
                  <a:pt x="3555486" y="-12326"/>
                  <a:pt x="3655328" y="-21284"/>
                  <a:pt x="3791343" y="0"/>
                </a:cubicBezTo>
                <a:cubicBezTo>
                  <a:pt x="3927358" y="21284"/>
                  <a:pt x="4149214" y="-26501"/>
                  <a:pt x="4422262" y="0"/>
                </a:cubicBezTo>
                <a:cubicBezTo>
                  <a:pt x="4695310" y="26501"/>
                  <a:pt x="4900706" y="-390"/>
                  <a:pt x="5115580" y="0"/>
                </a:cubicBezTo>
                <a:cubicBezTo>
                  <a:pt x="5330454" y="390"/>
                  <a:pt x="5497435" y="24902"/>
                  <a:pt x="5871297" y="0"/>
                </a:cubicBezTo>
                <a:cubicBezTo>
                  <a:pt x="6245159" y="-24902"/>
                  <a:pt x="6656667" y="11399"/>
                  <a:pt x="7001406" y="0"/>
                </a:cubicBezTo>
                <a:cubicBezTo>
                  <a:pt x="7431455" y="-958"/>
                  <a:pt x="7739032" y="256462"/>
                  <a:pt x="7762948" y="761542"/>
                </a:cubicBezTo>
                <a:cubicBezTo>
                  <a:pt x="7769932" y="794239"/>
                  <a:pt x="7759745" y="847058"/>
                  <a:pt x="7762948" y="919009"/>
                </a:cubicBezTo>
                <a:cubicBezTo>
                  <a:pt x="7702044" y="1350036"/>
                  <a:pt x="7447440" y="1663631"/>
                  <a:pt x="7001406" y="1680551"/>
                </a:cubicBezTo>
                <a:cubicBezTo>
                  <a:pt x="6803377" y="1691954"/>
                  <a:pt x="6673486" y="1670820"/>
                  <a:pt x="6432885" y="1680551"/>
                </a:cubicBezTo>
                <a:cubicBezTo>
                  <a:pt x="6192284" y="1690282"/>
                  <a:pt x="6093104" y="1699354"/>
                  <a:pt x="5801965" y="1680551"/>
                </a:cubicBezTo>
                <a:cubicBezTo>
                  <a:pt x="5510826" y="1661748"/>
                  <a:pt x="5437552" y="1674813"/>
                  <a:pt x="5295843" y="1680551"/>
                </a:cubicBezTo>
                <a:cubicBezTo>
                  <a:pt x="5154134" y="1686289"/>
                  <a:pt x="4849830" y="1653006"/>
                  <a:pt x="4664924" y="1680551"/>
                </a:cubicBezTo>
                <a:cubicBezTo>
                  <a:pt x="4480018" y="1708096"/>
                  <a:pt x="4389210" y="1703203"/>
                  <a:pt x="4158801" y="1680551"/>
                </a:cubicBezTo>
                <a:cubicBezTo>
                  <a:pt x="3928392" y="1657899"/>
                  <a:pt x="3779721" y="1699570"/>
                  <a:pt x="3403084" y="1680551"/>
                </a:cubicBezTo>
                <a:cubicBezTo>
                  <a:pt x="3026447" y="1661532"/>
                  <a:pt x="2868275" y="1705552"/>
                  <a:pt x="2709766" y="1680551"/>
                </a:cubicBezTo>
                <a:cubicBezTo>
                  <a:pt x="2551257" y="1655550"/>
                  <a:pt x="2210545" y="1650700"/>
                  <a:pt x="1954049" y="1680551"/>
                </a:cubicBezTo>
                <a:cubicBezTo>
                  <a:pt x="1697553" y="1710402"/>
                  <a:pt x="1142782" y="1713463"/>
                  <a:pt x="761542" y="1680551"/>
                </a:cubicBezTo>
                <a:cubicBezTo>
                  <a:pt x="248092" y="1640543"/>
                  <a:pt x="59184" y="1295089"/>
                  <a:pt x="0" y="919009"/>
                </a:cubicBezTo>
                <a:cubicBezTo>
                  <a:pt x="-4309" y="873423"/>
                  <a:pt x="4192" y="813128"/>
                  <a:pt x="0" y="7615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Такі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повідомлення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навіть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вони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знайомої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людини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часто є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частиною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шахрайських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схем.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Скоріш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за все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вже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володінні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шахраїв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відбувається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спам-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розсилка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У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жодному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разі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переводити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кошти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</a:t>
            </a:r>
            <a:r>
              <a:rPr lang="ru-RU" sz="2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можна</a:t>
            </a:r>
            <a:r>
              <a:rPr lang="ru-RU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E5AAE0D-F19B-CD1C-4B4D-89243887C7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877" y="5110514"/>
            <a:ext cx="2486717" cy="880097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DC91EA4-AA9B-D811-B347-1FCAC99BB3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369" y="1599531"/>
            <a:ext cx="1321447" cy="12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766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1F648B-793C-7BA1-F00B-A548878D1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B7ECAD0D-C05E-1F8B-267C-A27CDC8C4853}"/>
              </a:ext>
            </a:extLst>
          </p:cNvPr>
          <p:cNvSpPr/>
          <p:nvPr/>
        </p:nvSpPr>
        <p:spPr>
          <a:xfrm>
            <a:off x="324466" y="1283110"/>
            <a:ext cx="7398238" cy="1589299"/>
          </a:xfrm>
          <a:custGeom>
            <a:avLst/>
            <a:gdLst>
              <a:gd name="connsiteX0" fmla="*/ 0 w 7398238"/>
              <a:gd name="connsiteY0" fmla="*/ 720191 h 1589299"/>
              <a:gd name="connsiteX1" fmla="*/ 720191 w 7398238"/>
              <a:gd name="connsiteY1" fmla="*/ 0 h 1589299"/>
              <a:gd name="connsiteX2" fmla="*/ 1441754 w 7398238"/>
              <a:gd name="connsiteY2" fmla="*/ 0 h 1589299"/>
              <a:gd name="connsiteX3" fmla="*/ 2103738 w 7398238"/>
              <a:gd name="connsiteY3" fmla="*/ 0 h 1589299"/>
              <a:gd name="connsiteX4" fmla="*/ 2646564 w 7398238"/>
              <a:gd name="connsiteY4" fmla="*/ 0 h 1589299"/>
              <a:gd name="connsiteX5" fmla="*/ 3189391 w 7398238"/>
              <a:gd name="connsiteY5" fmla="*/ 0 h 1589299"/>
              <a:gd name="connsiteX6" fmla="*/ 3851375 w 7398238"/>
              <a:gd name="connsiteY6" fmla="*/ 0 h 1589299"/>
              <a:gd name="connsiteX7" fmla="*/ 4334624 w 7398238"/>
              <a:gd name="connsiteY7" fmla="*/ 0 h 1589299"/>
              <a:gd name="connsiteX8" fmla="*/ 5056186 w 7398238"/>
              <a:gd name="connsiteY8" fmla="*/ 0 h 1589299"/>
              <a:gd name="connsiteX9" fmla="*/ 5658592 w 7398238"/>
              <a:gd name="connsiteY9" fmla="*/ 0 h 1589299"/>
              <a:gd name="connsiteX10" fmla="*/ 6678047 w 7398238"/>
              <a:gd name="connsiteY10" fmla="*/ 0 h 1589299"/>
              <a:gd name="connsiteX11" fmla="*/ 7398238 w 7398238"/>
              <a:gd name="connsiteY11" fmla="*/ 720191 h 1589299"/>
              <a:gd name="connsiteX12" fmla="*/ 7398238 w 7398238"/>
              <a:gd name="connsiteY12" fmla="*/ 869108 h 1589299"/>
              <a:gd name="connsiteX13" fmla="*/ 6678047 w 7398238"/>
              <a:gd name="connsiteY13" fmla="*/ 1589299 h 1589299"/>
              <a:gd name="connsiteX14" fmla="*/ 6075642 w 7398238"/>
              <a:gd name="connsiteY14" fmla="*/ 1589299 h 1589299"/>
              <a:gd name="connsiteX15" fmla="*/ 5532815 w 7398238"/>
              <a:gd name="connsiteY15" fmla="*/ 1589299 h 1589299"/>
              <a:gd name="connsiteX16" fmla="*/ 4870831 w 7398238"/>
              <a:gd name="connsiteY16" fmla="*/ 1589299 h 1589299"/>
              <a:gd name="connsiteX17" fmla="*/ 4387582 w 7398238"/>
              <a:gd name="connsiteY17" fmla="*/ 1589299 h 1589299"/>
              <a:gd name="connsiteX18" fmla="*/ 3844755 w 7398238"/>
              <a:gd name="connsiteY18" fmla="*/ 1589299 h 1589299"/>
              <a:gd name="connsiteX19" fmla="*/ 3063614 w 7398238"/>
              <a:gd name="connsiteY19" fmla="*/ 1589299 h 1589299"/>
              <a:gd name="connsiteX20" fmla="*/ 2282473 w 7398238"/>
              <a:gd name="connsiteY20" fmla="*/ 1589299 h 1589299"/>
              <a:gd name="connsiteX21" fmla="*/ 1680068 w 7398238"/>
              <a:gd name="connsiteY21" fmla="*/ 1589299 h 1589299"/>
              <a:gd name="connsiteX22" fmla="*/ 720191 w 7398238"/>
              <a:gd name="connsiteY22" fmla="*/ 1589299 h 1589299"/>
              <a:gd name="connsiteX23" fmla="*/ 0 w 7398238"/>
              <a:gd name="connsiteY23" fmla="*/ 869108 h 1589299"/>
              <a:gd name="connsiteX24" fmla="*/ 0 w 7398238"/>
              <a:gd name="connsiteY24" fmla="*/ 720191 h 1589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398238" h="1589299" fill="none" extrusionOk="0">
                <a:moveTo>
                  <a:pt x="0" y="720191"/>
                </a:moveTo>
                <a:cubicBezTo>
                  <a:pt x="4684" y="330913"/>
                  <a:pt x="305343" y="-42827"/>
                  <a:pt x="720191" y="0"/>
                </a:cubicBezTo>
                <a:cubicBezTo>
                  <a:pt x="875872" y="29466"/>
                  <a:pt x="1116454" y="5283"/>
                  <a:pt x="1441754" y="0"/>
                </a:cubicBezTo>
                <a:cubicBezTo>
                  <a:pt x="1767054" y="-5283"/>
                  <a:pt x="1961575" y="-28316"/>
                  <a:pt x="2103738" y="0"/>
                </a:cubicBezTo>
                <a:cubicBezTo>
                  <a:pt x="2245901" y="28316"/>
                  <a:pt x="2390332" y="7659"/>
                  <a:pt x="2646564" y="0"/>
                </a:cubicBezTo>
                <a:cubicBezTo>
                  <a:pt x="2902796" y="-7659"/>
                  <a:pt x="3076668" y="-18302"/>
                  <a:pt x="3189391" y="0"/>
                </a:cubicBezTo>
                <a:cubicBezTo>
                  <a:pt x="3302114" y="18302"/>
                  <a:pt x="3665387" y="-28725"/>
                  <a:pt x="3851375" y="0"/>
                </a:cubicBezTo>
                <a:cubicBezTo>
                  <a:pt x="4037363" y="28725"/>
                  <a:pt x="4139716" y="24141"/>
                  <a:pt x="4334624" y="0"/>
                </a:cubicBezTo>
                <a:cubicBezTo>
                  <a:pt x="4529532" y="-24141"/>
                  <a:pt x="4849760" y="-23102"/>
                  <a:pt x="5056186" y="0"/>
                </a:cubicBezTo>
                <a:cubicBezTo>
                  <a:pt x="5262612" y="23102"/>
                  <a:pt x="5364124" y="-23737"/>
                  <a:pt x="5658592" y="0"/>
                </a:cubicBezTo>
                <a:cubicBezTo>
                  <a:pt x="5953060" y="23737"/>
                  <a:pt x="6265425" y="38669"/>
                  <a:pt x="6678047" y="0"/>
                </a:cubicBezTo>
                <a:cubicBezTo>
                  <a:pt x="6999424" y="-47457"/>
                  <a:pt x="7443471" y="356940"/>
                  <a:pt x="7398238" y="720191"/>
                </a:cubicBezTo>
                <a:cubicBezTo>
                  <a:pt x="7400065" y="779764"/>
                  <a:pt x="7395696" y="814492"/>
                  <a:pt x="7398238" y="869108"/>
                </a:cubicBezTo>
                <a:cubicBezTo>
                  <a:pt x="7379906" y="1208008"/>
                  <a:pt x="7015819" y="1572430"/>
                  <a:pt x="6678047" y="1589299"/>
                </a:cubicBezTo>
                <a:cubicBezTo>
                  <a:pt x="6442792" y="1587804"/>
                  <a:pt x="6318994" y="1560087"/>
                  <a:pt x="6075642" y="1589299"/>
                </a:cubicBezTo>
                <a:cubicBezTo>
                  <a:pt x="5832291" y="1618511"/>
                  <a:pt x="5696935" y="1596021"/>
                  <a:pt x="5532815" y="1589299"/>
                </a:cubicBezTo>
                <a:cubicBezTo>
                  <a:pt x="5368695" y="1582577"/>
                  <a:pt x="5137999" y="1616593"/>
                  <a:pt x="4870831" y="1589299"/>
                </a:cubicBezTo>
                <a:cubicBezTo>
                  <a:pt x="4603663" y="1562005"/>
                  <a:pt x="4587358" y="1573649"/>
                  <a:pt x="4387582" y="1589299"/>
                </a:cubicBezTo>
                <a:cubicBezTo>
                  <a:pt x="4187806" y="1604949"/>
                  <a:pt x="4081405" y="1573153"/>
                  <a:pt x="3844755" y="1589299"/>
                </a:cubicBezTo>
                <a:cubicBezTo>
                  <a:pt x="3608105" y="1605445"/>
                  <a:pt x="3402754" y="1557828"/>
                  <a:pt x="3063614" y="1589299"/>
                </a:cubicBezTo>
                <a:cubicBezTo>
                  <a:pt x="2724474" y="1620770"/>
                  <a:pt x="2590127" y="1598615"/>
                  <a:pt x="2282473" y="1589299"/>
                </a:cubicBezTo>
                <a:cubicBezTo>
                  <a:pt x="1974819" y="1579983"/>
                  <a:pt x="1939177" y="1592522"/>
                  <a:pt x="1680068" y="1589299"/>
                </a:cubicBezTo>
                <a:cubicBezTo>
                  <a:pt x="1420960" y="1586076"/>
                  <a:pt x="1131526" y="1553502"/>
                  <a:pt x="720191" y="1589299"/>
                </a:cubicBezTo>
                <a:cubicBezTo>
                  <a:pt x="304634" y="1659293"/>
                  <a:pt x="-95333" y="1272498"/>
                  <a:pt x="0" y="869108"/>
                </a:cubicBezTo>
                <a:cubicBezTo>
                  <a:pt x="7240" y="821604"/>
                  <a:pt x="-883" y="777961"/>
                  <a:pt x="0" y="720191"/>
                </a:cubicBezTo>
                <a:close/>
              </a:path>
              <a:path w="7398238" h="1589299" stroke="0" extrusionOk="0">
                <a:moveTo>
                  <a:pt x="0" y="720191"/>
                </a:moveTo>
                <a:cubicBezTo>
                  <a:pt x="-42797" y="358256"/>
                  <a:pt x="334521" y="-31202"/>
                  <a:pt x="720191" y="0"/>
                </a:cubicBezTo>
                <a:cubicBezTo>
                  <a:pt x="921735" y="-2400"/>
                  <a:pt x="1004471" y="22168"/>
                  <a:pt x="1203439" y="0"/>
                </a:cubicBezTo>
                <a:cubicBezTo>
                  <a:pt x="1402407" y="-22168"/>
                  <a:pt x="1577814" y="3360"/>
                  <a:pt x="1746266" y="0"/>
                </a:cubicBezTo>
                <a:cubicBezTo>
                  <a:pt x="1914718" y="-3360"/>
                  <a:pt x="2128104" y="26465"/>
                  <a:pt x="2467829" y="0"/>
                </a:cubicBezTo>
                <a:cubicBezTo>
                  <a:pt x="2807554" y="-26465"/>
                  <a:pt x="2859929" y="19292"/>
                  <a:pt x="3129813" y="0"/>
                </a:cubicBezTo>
                <a:cubicBezTo>
                  <a:pt x="3399697" y="-19292"/>
                  <a:pt x="3388802" y="-18769"/>
                  <a:pt x="3613061" y="0"/>
                </a:cubicBezTo>
                <a:cubicBezTo>
                  <a:pt x="3837320" y="18769"/>
                  <a:pt x="3994388" y="3835"/>
                  <a:pt x="4215467" y="0"/>
                </a:cubicBezTo>
                <a:cubicBezTo>
                  <a:pt x="4436546" y="-3835"/>
                  <a:pt x="4717414" y="30628"/>
                  <a:pt x="4877451" y="0"/>
                </a:cubicBezTo>
                <a:cubicBezTo>
                  <a:pt x="5037488" y="-30628"/>
                  <a:pt x="5304524" y="-9744"/>
                  <a:pt x="5599013" y="0"/>
                </a:cubicBezTo>
                <a:cubicBezTo>
                  <a:pt x="5893502" y="9744"/>
                  <a:pt x="6230159" y="-16198"/>
                  <a:pt x="6678047" y="0"/>
                </a:cubicBezTo>
                <a:cubicBezTo>
                  <a:pt x="7117131" y="-4183"/>
                  <a:pt x="7392141" y="300899"/>
                  <a:pt x="7398238" y="720191"/>
                </a:cubicBezTo>
                <a:cubicBezTo>
                  <a:pt x="7398240" y="791172"/>
                  <a:pt x="7396550" y="816906"/>
                  <a:pt x="7398238" y="869108"/>
                </a:cubicBezTo>
                <a:cubicBezTo>
                  <a:pt x="7310523" y="1281893"/>
                  <a:pt x="7116172" y="1562453"/>
                  <a:pt x="6678047" y="1589299"/>
                </a:cubicBezTo>
                <a:cubicBezTo>
                  <a:pt x="6522270" y="1569564"/>
                  <a:pt x="6285176" y="1590286"/>
                  <a:pt x="6135220" y="1589299"/>
                </a:cubicBezTo>
                <a:cubicBezTo>
                  <a:pt x="5985264" y="1588312"/>
                  <a:pt x="5762745" y="1611609"/>
                  <a:pt x="5532815" y="1589299"/>
                </a:cubicBezTo>
                <a:cubicBezTo>
                  <a:pt x="5302885" y="1566989"/>
                  <a:pt x="5275585" y="1606809"/>
                  <a:pt x="5049566" y="1589299"/>
                </a:cubicBezTo>
                <a:cubicBezTo>
                  <a:pt x="4823547" y="1571789"/>
                  <a:pt x="4658528" y="1562116"/>
                  <a:pt x="4447161" y="1589299"/>
                </a:cubicBezTo>
                <a:cubicBezTo>
                  <a:pt x="4235795" y="1616482"/>
                  <a:pt x="4102700" y="1586851"/>
                  <a:pt x="3963913" y="1589299"/>
                </a:cubicBezTo>
                <a:cubicBezTo>
                  <a:pt x="3825126" y="1591747"/>
                  <a:pt x="3597580" y="1579347"/>
                  <a:pt x="3242350" y="1589299"/>
                </a:cubicBezTo>
                <a:cubicBezTo>
                  <a:pt x="2887120" y="1599251"/>
                  <a:pt x="2785131" y="1609817"/>
                  <a:pt x="2580366" y="1589299"/>
                </a:cubicBezTo>
                <a:cubicBezTo>
                  <a:pt x="2375601" y="1568781"/>
                  <a:pt x="2015230" y="1556786"/>
                  <a:pt x="1858803" y="1589299"/>
                </a:cubicBezTo>
                <a:cubicBezTo>
                  <a:pt x="1702376" y="1621812"/>
                  <a:pt x="976227" y="1619809"/>
                  <a:pt x="720191" y="1589299"/>
                </a:cubicBezTo>
                <a:cubicBezTo>
                  <a:pt x="269712" y="1566582"/>
                  <a:pt x="54233" y="1226074"/>
                  <a:pt x="0" y="869108"/>
                </a:cubicBezTo>
                <a:cubicBezTo>
                  <a:pt x="-6154" y="825319"/>
                  <a:pt x="5827" y="764151"/>
                  <a:pt x="0" y="72019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Тут ми навчаємось, граємо, спілкуємось, шукаємо відповіді на запитання. Це — світ без кордонів, де кожен може бути творцем і дослідником.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AF31B64-0A5F-FDD8-54F5-42AFC8851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585" y="1100758"/>
            <a:ext cx="5757242" cy="575724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7AC1A668-14AB-E6AC-1EEE-DD4711308244}"/>
              </a:ext>
            </a:extLst>
          </p:cNvPr>
          <p:cNvSpPr/>
          <p:nvPr/>
        </p:nvSpPr>
        <p:spPr>
          <a:xfrm>
            <a:off x="324466" y="191730"/>
            <a:ext cx="11543072" cy="899650"/>
          </a:xfrm>
          <a:custGeom>
            <a:avLst/>
            <a:gdLst>
              <a:gd name="connsiteX0" fmla="*/ 0 w 11543072"/>
              <a:gd name="connsiteY0" fmla="*/ 407676 h 899650"/>
              <a:gd name="connsiteX1" fmla="*/ 407676 w 11543072"/>
              <a:gd name="connsiteY1" fmla="*/ 0 h 899650"/>
              <a:gd name="connsiteX2" fmla="*/ 1185436 w 11543072"/>
              <a:gd name="connsiteY2" fmla="*/ 0 h 899650"/>
              <a:gd name="connsiteX3" fmla="*/ 2070473 w 11543072"/>
              <a:gd name="connsiteY3" fmla="*/ 0 h 899650"/>
              <a:gd name="connsiteX4" fmla="*/ 2955510 w 11543072"/>
              <a:gd name="connsiteY4" fmla="*/ 0 h 899650"/>
              <a:gd name="connsiteX5" fmla="*/ 3518715 w 11543072"/>
              <a:gd name="connsiteY5" fmla="*/ 0 h 899650"/>
              <a:gd name="connsiteX6" fmla="*/ 4081920 w 11543072"/>
              <a:gd name="connsiteY6" fmla="*/ 0 h 899650"/>
              <a:gd name="connsiteX7" fmla="*/ 4430571 w 11543072"/>
              <a:gd name="connsiteY7" fmla="*/ 0 h 899650"/>
              <a:gd name="connsiteX8" fmla="*/ 4779222 w 11543072"/>
              <a:gd name="connsiteY8" fmla="*/ 0 h 899650"/>
              <a:gd name="connsiteX9" fmla="*/ 5342427 w 11543072"/>
              <a:gd name="connsiteY9" fmla="*/ 0 h 899650"/>
              <a:gd name="connsiteX10" fmla="*/ 6120187 w 11543072"/>
              <a:gd name="connsiteY10" fmla="*/ 0 h 899650"/>
              <a:gd name="connsiteX11" fmla="*/ 6468838 w 11543072"/>
              <a:gd name="connsiteY11" fmla="*/ 0 h 899650"/>
              <a:gd name="connsiteX12" fmla="*/ 7246597 w 11543072"/>
              <a:gd name="connsiteY12" fmla="*/ 0 h 899650"/>
              <a:gd name="connsiteX13" fmla="*/ 7702526 w 11543072"/>
              <a:gd name="connsiteY13" fmla="*/ 0 h 899650"/>
              <a:gd name="connsiteX14" fmla="*/ 8265731 w 11543072"/>
              <a:gd name="connsiteY14" fmla="*/ 0 h 899650"/>
              <a:gd name="connsiteX15" fmla="*/ 8721659 w 11543072"/>
              <a:gd name="connsiteY15" fmla="*/ 0 h 899650"/>
              <a:gd name="connsiteX16" fmla="*/ 9177587 w 11543072"/>
              <a:gd name="connsiteY16" fmla="*/ 0 h 899650"/>
              <a:gd name="connsiteX17" fmla="*/ 9740792 w 11543072"/>
              <a:gd name="connsiteY17" fmla="*/ 0 h 899650"/>
              <a:gd name="connsiteX18" fmla="*/ 10089443 w 11543072"/>
              <a:gd name="connsiteY18" fmla="*/ 0 h 899650"/>
              <a:gd name="connsiteX19" fmla="*/ 11135396 w 11543072"/>
              <a:gd name="connsiteY19" fmla="*/ 0 h 899650"/>
              <a:gd name="connsiteX20" fmla="*/ 11543072 w 11543072"/>
              <a:gd name="connsiteY20" fmla="*/ 407676 h 899650"/>
              <a:gd name="connsiteX21" fmla="*/ 11543072 w 11543072"/>
              <a:gd name="connsiteY21" fmla="*/ 491974 h 899650"/>
              <a:gd name="connsiteX22" fmla="*/ 11135396 w 11543072"/>
              <a:gd name="connsiteY22" fmla="*/ 899650 h 899650"/>
              <a:gd name="connsiteX23" fmla="*/ 10357636 w 11543072"/>
              <a:gd name="connsiteY23" fmla="*/ 899650 h 899650"/>
              <a:gd name="connsiteX24" fmla="*/ 9579877 w 11543072"/>
              <a:gd name="connsiteY24" fmla="*/ 899650 h 899650"/>
              <a:gd name="connsiteX25" fmla="*/ 8909394 w 11543072"/>
              <a:gd name="connsiteY25" fmla="*/ 899650 h 899650"/>
              <a:gd name="connsiteX26" fmla="*/ 8131634 w 11543072"/>
              <a:gd name="connsiteY26" fmla="*/ 899650 h 899650"/>
              <a:gd name="connsiteX27" fmla="*/ 7782984 w 11543072"/>
              <a:gd name="connsiteY27" fmla="*/ 899650 h 899650"/>
              <a:gd name="connsiteX28" fmla="*/ 7112501 w 11543072"/>
              <a:gd name="connsiteY28" fmla="*/ 899650 h 899650"/>
              <a:gd name="connsiteX29" fmla="*/ 6549296 w 11543072"/>
              <a:gd name="connsiteY29" fmla="*/ 899650 h 899650"/>
              <a:gd name="connsiteX30" fmla="*/ 5771536 w 11543072"/>
              <a:gd name="connsiteY30" fmla="*/ 899650 h 899650"/>
              <a:gd name="connsiteX31" fmla="*/ 4993776 w 11543072"/>
              <a:gd name="connsiteY31" fmla="*/ 899650 h 899650"/>
              <a:gd name="connsiteX32" fmla="*/ 4108739 w 11543072"/>
              <a:gd name="connsiteY32" fmla="*/ 899650 h 899650"/>
              <a:gd name="connsiteX33" fmla="*/ 3223703 w 11543072"/>
              <a:gd name="connsiteY33" fmla="*/ 899650 h 899650"/>
              <a:gd name="connsiteX34" fmla="*/ 2767774 w 11543072"/>
              <a:gd name="connsiteY34" fmla="*/ 899650 h 899650"/>
              <a:gd name="connsiteX35" fmla="*/ 2204569 w 11543072"/>
              <a:gd name="connsiteY35" fmla="*/ 899650 h 899650"/>
              <a:gd name="connsiteX36" fmla="*/ 1855918 w 11543072"/>
              <a:gd name="connsiteY36" fmla="*/ 899650 h 899650"/>
              <a:gd name="connsiteX37" fmla="*/ 407676 w 11543072"/>
              <a:gd name="connsiteY37" fmla="*/ 899650 h 899650"/>
              <a:gd name="connsiteX38" fmla="*/ 0 w 11543072"/>
              <a:gd name="connsiteY38" fmla="*/ 491974 h 899650"/>
              <a:gd name="connsiteX39" fmla="*/ 0 w 11543072"/>
              <a:gd name="connsiteY39" fmla="*/ 407676 h 89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543072" h="899650" fill="none" extrusionOk="0">
                <a:moveTo>
                  <a:pt x="0" y="407676"/>
                </a:moveTo>
                <a:cubicBezTo>
                  <a:pt x="3681" y="197617"/>
                  <a:pt x="210220" y="13277"/>
                  <a:pt x="407676" y="0"/>
                </a:cubicBezTo>
                <a:cubicBezTo>
                  <a:pt x="646320" y="-35333"/>
                  <a:pt x="834618" y="-16853"/>
                  <a:pt x="1185436" y="0"/>
                </a:cubicBezTo>
                <a:cubicBezTo>
                  <a:pt x="1536254" y="16853"/>
                  <a:pt x="1838887" y="7741"/>
                  <a:pt x="2070473" y="0"/>
                </a:cubicBezTo>
                <a:cubicBezTo>
                  <a:pt x="2302059" y="-7741"/>
                  <a:pt x="2690704" y="-40129"/>
                  <a:pt x="2955510" y="0"/>
                </a:cubicBezTo>
                <a:cubicBezTo>
                  <a:pt x="3220316" y="40129"/>
                  <a:pt x="3296217" y="-5145"/>
                  <a:pt x="3518715" y="0"/>
                </a:cubicBezTo>
                <a:cubicBezTo>
                  <a:pt x="3741214" y="5145"/>
                  <a:pt x="3818850" y="4657"/>
                  <a:pt x="4081920" y="0"/>
                </a:cubicBezTo>
                <a:cubicBezTo>
                  <a:pt x="4344991" y="-4657"/>
                  <a:pt x="4360714" y="-81"/>
                  <a:pt x="4430571" y="0"/>
                </a:cubicBezTo>
                <a:cubicBezTo>
                  <a:pt x="4500428" y="81"/>
                  <a:pt x="4665380" y="13736"/>
                  <a:pt x="4779222" y="0"/>
                </a:cubicBezTo>
                <a:cubicBezTo>
                  <a:pt x="4893064" y="-13736"/>
                  <a:pt x="5196341" y="22704"/>
                  <a:pt x="5342427" y="0"/>
                </a:cubicBezTo>
                <a:cubicBezTo>
                  <a:pt x="5488514" y="-22704"/>
                  <a:pt x="5865220" y="-37612"/>
                  <a:pt x="6120187" y="0"/>
                </a:cubicBezTo>
                <a:cubicBezTo>
                  <a:pt x="6375154" y="37612"/>
                  <a:pt x="6349464" y="-1370"/>
                  <a:pt x="6468838" y="0"/>
                </a:cubicBezTo>
                <a:cubicBezTo>
                  <a:pt x="6588212" y="1370"/>
                  <a:pt x="7076053" y="984"/>
                  <a:pt x="7246597" y="0"/>
                </a:cubicBezTo>
                <a:cubicBezTo>
                  <a:pt x="7417141" y="-984"/>
                  <a:pt x="7540678" y="-1750"/>
                  <a:pt x="7702526" y="0"/>
                </a:cubicBezTo>
                <a:cubicBezTo>
                  <a:pt x="7864374" y="1750"/>
                  <a:pt x="8063243" y="-14974"/>
                  <a:pt x="8265731" y="0"/>
                </a:cubicBezTo>
                <a:cubicBezTo>
                  <a:pt x="8468219" y="14974"/>
                  <a:pt x="8503730" y="-16634"/>
                  <a:pt x="8721659" y="0"/>
                </a:cubicBezTo>
                <a:cubicBezTo>
                  <a:pt x="8939588" y="16634"/>
                  <a:pt x="9036326" y="-12990"/>
                  <a:pt x="9177587" y="0"/>
                </a:cubicBezTo>
                <a:cubicBezTo>
                  <a:pt x="9318848" y="12990"/>
                  <a:pt x="9511133" y="21649"/>
                  <a:pt x="9740792" y="0"/>
                </a:cubicBezTo>
                <a:cubicBezTo>
                  <a:pt x="9970451" y="-21649"/>
                  <a:pt x="9977674" y="3394"/>
                  <a:pt x="10089443" y="0"/>
                </a:cubicBezTo>
                <a:cubicBezTo>
                  <a:pt x="10201212" y="-3394"/>
                  <a:pt x="10635572" y="-28055"/>
                  <a:pt x="11135396" y="0"/>
                </a:cubicBezTo>
                <a:cubicBezTo>
                  <a:pt x="11342794" y="21029"/>
                  <a:pt x="11543793" y="188386"/>
                  <a:pt x="11543072" y="407676"/>
                </a:cubicBezTo>
                <a:cubicBezTo>
                  <a:pt x="11539851" y="436465"/>
                  <a:pt x="11540059" y="465173"/>
                  <a:pt x="11543072" y="491974"/>
                </a:cubicBezTo>
                <a:cubicBezTo>
                  <a:pt x="11515386" y="747227"/>
                  <a:pt x="11356958" y="883747"/>
                  <a:pt x="11135396" y="899650"/>
                </a:cubicBezTo>
                <a:cubicBezTo>
                  <a:pt x="10763762" y="931907"/>
                  <a:pt x="10638501" y="887017"/>
                  <a:pt x="10357636" y="899650"/>
                </a:cubicBezTo>
                <a:cubicBezTo>
                  <a:pt x="10076771" y="912283"/>
                  <a:pt x="9753708" y="930202"/>
                  <a:pt x="9579877" y="899650"/>
                </a:cubicBezTo>
                <a:cubicBezTo>
                  <a:pt x="9406046" y="869098"/>
                  <a:pt x="9234342" y="908486"/>
                  <a:pt x="8909394" y="899650"/>
                </a:cubicBezTo>
                <a:cubicBezTo>
                  <a:pt x="8584446" y="890814"/>
                  <a:pt x="8442284" y="862066"/>
                  <a:pt x="8131634" y="899650"/>
                </a:cubicBezTo>
                <a:cubicBezTo>
                  <a:pt x="7820984" y="937234"/>
                  <a:pt x="7921005" y="892210"/>
                  <a:pt x="7782984" y="899650"/>
                </a:cubicBezTo>
                <a:cubicBezTo>
                  <a:pt x="7644963" y="907091"/>
                  <a:pt x="7257041" y="871427"/>
                  <a:pt x="7112501" y="899650"/>
                </a:cubicBezTo>
                <a:cubicBezTo>
                  <a:pt x="6967961" y="927873"/>
                  <a:pt x="6668160" y="881366"/>
                  <a:pt x="6549296" y="899650"/>
                </a:cubicBezTo>
                <a:cubicBezTo>
                  <a:pt x="6430432" y="917934"/>
                  <a:pt x="6106796" y="879842"/>
                  <a:pt x="5771536" y="899650"/>
                </a:cubicBezTo>
                <a:cubicBezTo>
                  <a:pt x="5436276" y="919458"/>
                  <a:pt x="5183935" y="867155"/>
                  <a:pt x="4993776" y="899650"/>
                </a:cubicBezTo>
                <a:cubicBezTo>
                  <a:pt x="4803617" y="932145"/>
                  <a:pt x="4307195" y="897569"/>
                  <a:pt x="4108739" y="899650"/>
                </a:cubicBezTo>
                <a:cubicBezTo>
                  <a:pt x="3910283" y="901731"/>
                  <a:pt x="3553625" y="909085"/>
                  <a:pt x="3223703" y="899650"/>
                </a:cubicBezTo>
                <a:cubicBezTo>
                  <a:pt x="2893781" y="890215"/>
                  <a:pt x="2946277" y="901383"/>
                  <a:pt x="2767774" y="899650"/>
                </a:cubicBezTo>
                <a:cubicBezTo>
                  <a:pt x="2589271" y="897917"/>
                  <a:pt x="2386829" y="909862"/>
                  <a:pt x="2204569" y="899650"/>
                </a:cubicBezTo>
                <a:cubicBezTo>
                  <a:pt x="2022310" y="889438"/>
                  <a:pt x="1991579" y="886878"/>
                  <a:pt x="1855918" y="899650"/>
                </a:cubicBezTo>
                <a:cubicBezTo>
                  <a:pt x="1720257" y="912422"/>
                  <a:pt x="939866" y="913945"/>
                  <a:pt x="407676" y="899650"/>
                </a:cubicBezTo>
                <a:cubicBezTo>
                  <a:pt x="190693" y="899039"/>
                  <a:pt x="23211" y="717826"/>
                  <a:pt x="0" y="491974"/>
                </a:cubicBezTo>
                <a:cubicBezTo>
                  <a:pt x="-3670" y="451399"/>
                  <a:pt x="2772" y="440955"/>
                  <a:pt x="0" y="407676"/>
                </a:cubicBezTo>
                <a:close/>
              </a:path>
              <a:path w="11543072" h="899650" stroke="0" extrusionOk="0">
                <a:moveTo>
                  <a:pt x="0" y="407676"/>
                </a:moveTo>
                <a:cubicBezTo>
                  <a:pt x="-13329" y="193677"/>
                  <a:pt x="193208" y="-27598"/>
                  <a:pt x="407676" y="0"/>
                </a:cubicBezTo>
                <a:cubicBezTo>
                  <a:pt x="519757" y="16377"/>
                  <a:pt x="598000" y="5233"/>
                  <a:pt x="756327" y="0"/>
                </a:cubicBezTo>
                <a:cubicBezTo>
                  <a:pt x="914654" y="-5233"/>
                  <a:pt x="1047709" y="13098"/>
                  <a:pt x="1212255" y="0"/>
                </a:cubicBezTo>
                <a:cubicBezTo>
                  <a:pt x="1376801" y="-13098"/>
                  <a:pt x="1617275" y="20775"/>
                  <a:pt x="1990015" y="0"/>
                </a:cubicBezTo>
                <a:cubicBezTo>
                  <a:pt x="2362755" y="-20775"/>
                  <a:pt x="2451188" y="21583"/>
                  <a:pt x="2660497" y="0"/>
                </a:cubicBezTo>
                <a:cubicBezTo>
                  <a:pt x="2869806" y="-21583"/>
                  <a:pt x="2840029" y="6104"/>
                  <a:pt x="3009148" y="0"/>
                </a:cubicBezTo>
                <a:cubicBezTo>
                  <a:pt x="3178267" y="-6104"/>
                  <a:pt x="3328975" y="13317"/>
                  <a:pt x="3572353" y="0"/>
                </a:cubicBezTo>
                <a:cubicBezTo>
                  <a:pt x="3815731" y="-13317"/>
                  <a:pt x="3939425" y="-21666"/>
                  <a:pt x="4242836" y="0"/>
                </a:cubicBezTo>
                <a:cubicBezTo>
                  <a:pt x="4546247" y="21666"/>
                  <a:pt x="4823629" y="-18255"/>
                  <a:pt x="5020596" y="0"/>
                </a:cubicBezTo>
                <a:cubicBezTo>
                  <a:pt x="5217563" y="18255"/>
                  <a:pt x="5437085" y="-26461"/>
                  <a:pt x="5583801" y="0"/>
                </a:cubicBezTo>
                <a:cubicBezTo>
                  <a:pt x="5730518" y="26461"/>
                  <a:pt x="6119730" y="-13132"/>
                  <a:pt x="6361561" y="0"/>
                </a:cubicBezTo>
                <a:cubicBezTo>
                  <a:pt x="6603392" y="13132"/>
                  <a:pt x="6797751" y="-11871"/>
                  <a:pt x="7139320" y="0"/>
                </a:cubicBezTo>
                <a:cubicBezTo>
                  <a:pt x="7480889" y="11871"/>
                  <a:pt x="7514251" y="22551"/>
                  <a:pt x="7809803" y="0"/>
                </a:cubicBezTo>
                <a:cubicBezTo>
                  <a:pt x="8105355" y="-22551"/>
                  <a:pt x="8051066" y="-10937"/>
                  <a:pt x="8158454" y="0"/>
                </a:cubicBezTo>
                <a:cubicBezTo>
                  <a:pt x="8265842" y="10937"/>
                  <a:pt x="8638561" y="10570"/>
                  <a:pt x="8936213" y="0"/>
                </a:cubicBezTo>
                <a:cubicBezTo>
                  <a:pt x="9233865" y="-10570"/>
                  <a:pt x="9113216" y="9103"/>
                  <a:pt x="9284864" y="0"/>
                </a:cubicBezTo>
                <a:cubicBezTo>
                  <a:pt x="9456512" y="-9103"/>
                  <a:pt x="9667871" y="-5100"/>
                  <a:pt x="9848070" y="0"/>
                </a:cubicBezTo>
                <a:cubicBezTo>
                  <a:pt x="10028269" y="5100"/>
                  <a:pt x="10057462" y="15554"/>
                  <a:pt x="10196720" y="0"/>
                </a:cubicBezTo>
                <a:cubicBezTo>
                  <a:pt x="10335978" y="-15554"/>
                  <a:pt x="10913697" y="-8732"/>
                  <a:pt x="11135396" y="0"/>
                </a:cubicBezTo>
                <a:cubicBezTo>
                  <a:pt x="11333157" y="-33672"/>
                  <a:pt x="11539277" y="164077"/>
                  <a:pt x="11543072" y="407676"/>
                </a:cubicBezTo>
                <a:cubicBezTo>
                  <a:pt x="11546299" y="449062"/>
                  <a:pt x="11542619" y="474166"/>
                  <a:pt x="11543072" y="491974"/>
                </a:cubicBezTo>
                <a:cubicBezTo>
                  <a:pt x="11525578" y="713401"/>
                  <a:pt x="11367699" y="941145"/>
                  <a:pt x="11135396" y="899650"/>
                </a:cubicBezTo>
                <a:cubicBezTo>
                  <a:pt x="10949165" y="912574"/>
                  <a:pt x="10795378" y="922332"/>
                  <a:pt x="10679468" y="899650"/>
                </a:cubicBezTo>
                <a:cubicBezTo>
                  <a:pt x="10563558" y="876968"/>
                  <a:pt x="10144350" y="883556"/>
                  <a:pt x="10008985" y="899650"/>
                </a:cubicBezTo>
                <a:cubicBezTo>
                  <a:pt x="9873620" y="915744"/>
                  <a:pt x="9453472" y="930463"/>
                  <a:pt x="9123949" y="899650"/>
                </a:cubicBezTo>
                <a:cubicBezTo>
                  <a:pt x="8794426" y="868837"/>
                  <a:pt x="8574595" y="930427"/>
                  <a:pt x="8346189" y="899650"/>
                </a:cubicBezTo>
                <a:cubicBezTo>
                  <a:pt x="8117783" y="868873"/>
                  <a:pt x="7912508" y="913850"/>
                  <a:pt x="7782984" y="899650"/>
                </a:cubicBezTo>
                <a:cubicBezTo>
                  <a:pt x="7653460" y="885450"/>
                  <a:pt x="7458788" y="895091"/>
                  <a:pt x="7327055" y="899650"/>
                </a:cubicBezTo>
                <a:cubicBezTo>
                  <a:pt x="7195322" y="904209"/>
                  <a:pt x="6969991" y="888977"/>
                  <a:pt x="6656573" y="899650"/>
                </a:cubicBezTo>
                <a:cubicBezTo>
                  <a:pt x="6343155" y="910323"/>
                  <a:pt x="6348318" y="909040"/>
                  <a:pt x="6200645" y="899650"/>
                </a:cubicBezTo>
                <a:cubicBezTo>
                  <a:pt x="6052972" y="890260"/>
                  <a:pt x="5867359" y="901764"/>
                  <a:pt x="5744717" y="899650"/>
                </a:cubicBezTo>
                <a:cubicBezTo>
                  <a:pt x="5622075" y="897536"/>
                  <a:pt x="5398119" y="902578"/>
                  <a:pt x="5074234" y="899650"/>
                </a:cubicBezTo>
                <a:cubicBezTo>
                  <a:pt x="4750349" y="896722"/>
                  <a:pt x="4885613" y="886845"/>
                  <a:pt x="4725583" y="899650"/>
                </a:cubicBezTo>
                <a:cubicBezTo>
                  <a:pt x="4565553" y="912455"/>
                  <a:pt x="4148399" y="871542"/>
                  <a:pt x="3947824" y="899650"/>
                </a:cubicBezTo>
                <a:cubicBezTo>
                  <a:pt x="3747249" y="927758"/>
                  <a:pt x="3537955" y="902494"/>
                  <a:pt x="3384618" y="899650"/>
                </a:cubicBezTo>
                <a:cubicBezTo>
                  <a:pt x="3231281" y="896806"/>
                  <a:pt x="2956666" y="908443"/>
                  <a:pt x="2714136" y="899650"/>
                </a:cubicBezTo>
                <a:cubicBezTo>
                  <a:pt x="2471606" y="890857"/>
                  <a:pt x="2436861" y="883358"/>
                  <a:pt x="2365485" y="899650"/>
                </a:cubicBezTo>
                <a:cubicBezTo>
                  <a:pt x="2294109" y="915942"/>
                  <a:pt x="1891182" y="889713"/>
                  <a:pt x="1695002" y="899650"/>
                </a:cubicBezTo>
                <a:cubicBezTo>
                  <a:pt x="1498822" y="909587"/>
                  <a:pt x="1430885" y="889318"/>
                  <a:pt x="1346352" y="899650"/>
                </a:cubicBezTo>
                <a:cubicBezTo>
                  <a:pt x="1261819" y="909983"/>
                  <a:pt x="756381" y="891489"/>
                  <a:pt x="407676" y="899650"/>
                </a:cubicBezTo>
                <a:cubicBezTo>
                  <a:pt x="233584" y="918080"/>
                  <a:pt x="-41815" y="721481"/>
                  <a:pt x="0" y="491974"/>
                </a:cubicBezTo>
                <a:cubicBezTo>
                  <a:pt x="-3249" y="474497"/>
                  <a:pt x="3268" y="429668"/>
                  <a:pt x="0" y="40767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живемо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світі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де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інтернет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просто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технологія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частина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нашого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життя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5EDC2A-4253-8DB9-AF3B-66EA54E02E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895" l="9707" r="93454">
                        <a14:foregroundMark x1="21219" y1="8421" x2="15124" y2="22737"/>
                        <a14:foregroundMark x1="16027" y1="7789" x2="26862" y2="26316"/>
                        <a14:foregroundMark x1="86456" y1="12842" x2="88488" y2="5053"/>
                        <a14:foregroundMark x1="75395" y1="4000" x2="88713" y2="12842"/>
                        <a14:foregroundMark x1="80135" y1="4842" x2="78330" y2="0"/>
                        <a14:foregroundMark x1="83296" y1="69684" x2="93454" y2="74316"/>
                        <a14:foregroundMark x1="70429" y1="59789" x2="70203" y2="71579"/>
                        <a14:foregroundMark x1="86456" y1="59158" x2="88262" y2="58316"/>
                        <a14:foregroundMark x1="72235" y1="65684" x2="75621" y2="62737"/>
                        <a14:foregroundMark x1="22573" y1="65895" x2="13318" y2="74105"/>
                        <a14:foregroundMark x1="12415" y1="62737" x2="17156" y2="56632"/>
                        <a14:foregroundMark x1="14221" y1="56421" x2="13544" y2="58737"/>
                        <a14:foregroundMark x1="12867" y1="56842" x2="14447" y2="60632"/>
                        <a14:foregroundMark x1="13093" y1="56211" x2="11964" y2="58947"/>
                        <a14:foregroundMark x1="16253" y1="26737" x2="18736" y2="39158"/>
                        <a14:foregroundMark x1="16479" y1="25684" x2="16479" y2="25684"/>
                        <a14:foregroundMark x1="86456" y1="32211" x2="86456" y2="32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10" y="3339956"/>
            <a:ext cx="3370446" cy="361390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F2F28AC-72A7-50C1-FD02-7EEBF0CFEE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411" y="2494721"/>
            <a:ext cx="4367967" cy="436796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467706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63A58-C65B-A655-6028-BB612C806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3273C7-8AF7-9351-48AD-DBEE5E1C9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0A160B-2E89-CA5F-D304-55117FB33A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564" y="-136813"/>
            <a:ext cx="9288257" cy="120769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9CFB45-033D-E6AD-8FF1-074C4ED04F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55" y="398207"/>
            <a:ext cx="5796294" cy="693515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88A35FB-3555-E809-4970-4D6E2E1D9981}"/>
              </a:ext>
            </a:extLst>
          </p:cNvPr>
          <p:cNvSpPr/>
          <p:nvPr/>
        </p:nvSpPr>
        <p:spPr>
          <a:xfrm>
            <a:off x="469377" y="3364338"/>
            <a:ext cx="3080067" cy="120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DF8160-FE63-18FE-ABE5-F9FF1FBC7B62}"/>
              </a:ext>
            </a:extLst>
          </p:cNvPr>
          <p:cNvSpPr txBox="1"/>
          <p:nvPr/>
        </p:nvSpPr>
        <p:spPr>
          <a:xfrm>
            <a:off x="216738" y="3142637"/>
            <a:ext cx="36930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Вітаю. Маю пропозицію швидкого заробітку для вас. Необхідно просто ставити лайки у соцмережах. Деталі </a:t>
            </a:r>
            <a:r>
              <a:rPr lang="en-US" sz="2000" b="1" u="sng" dirty="0">
                <a:solidFill>
                  <a:srgbClr val="0070C0"/>
                </a:solidFill>
                <a:latin typeface="Comic Sans MS" panose="030F0702030302020204" pitchFamily="66" charset="0"/>
              </a:rPr>
              <a:t>https://zarobitok_online.org</a:t>
            </a:r>
            <a:endParaRPr lang="uk-UA" sz="2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0DF4640F-E0DA-7576-2F00-04419820C826}"/>
              </a:ext>
            </a:extLst>
          </p:cNvPr>
          <p:cNvSpPr/>
          <p:nvPr/>
        </p:nvSpPr>
        <p:spPr>
          <a:xfrm>
            <a:off x="5329084" y="924996"/>
            <a:ext cx="6721964" cy="1680551"/>
          </a:xfrm>
          <a:custGeom>
            <a:avLst/>
            <a:gdLst>
              <a:gd name="connsiteX0" fmla="*/ 0 w 6721964"/>
              <a:gd name="connsiteY0" fmla="*/ 761542 h 1680551"/>
              <a:gd name="connsiteX1" fmla="*/ 761542 w 6721964"/>
              <a:gd name="connsiteY1" fmla="*/ 0 h 1680551"/>
              <a:gd name="connsiteX2" fmla="*/ 1411402 w 6721964"/>
              <a:gd name="connsiteY2" fmla="*/ 0 h 1680551"/>
              <a:gd name="connsiteX3" fmla="*/ 1957284 w 6721964"/>
              <a:gd name="connsiteY3" fmla="*/ 0 h 1680551"/>
              <a:gd name="connsiteX4" fmla="*/ 2607144 w 6721964"/>
              <a:gd name="connsiteY4" fmla="*/ 0 h 1680551"/>
              <a:gd name="connsiteX5" fmla="*/ 3153027 w 6721964"/>
              <a:gd name="connsiteY5" fmla="*/ 0 h 1680551"/>
              <a:gd name="connsiteX6" fmla="*/ 3698909 w 6721964"/>
              <a:gd name="connsiteY6" fmla="*/ 0 h 1680551"/>
              <a:gd name="connsiteX7" fmla="*/ 4348769 w 6721964"/>
              <a:gd name="connsiteY7" fmla="*/ 0 h 1680551"/>
              <a:gd name="connsiteX8" fmla="*/ 4842663 w 6721964"/>
              <a:gd name="connsiteY8" fmla="*/ 0 h 1680551"/>
              <a:gd name="connsiteX9" fmla="*/ 5960422 w 6721964"/>
              <a:gd name="connsiteY9" fmla="*/ 0 h 1680551"/>
              <a:gd name="connsiteX10" fmla="*/ 6721964 w 6721964"/>
              <a:gd name="connsiteY10" fmla="*/ 761542 h 1680551"/>
              <a:gd name="connsiteX11" fmla="*/ 6721964 w 6721964"/>
              <a:gd name="connsiteY11" fmla="*/ 919009 h 1680551"/>
              <a:gd name="connsiteX12" fmla="*/ 5960422 w 6721964"/>
              <a:gd name="connsiteY12" fmla="*/ 1680551 h 1680551"/>
              <a:gd name="connsiteX13" fmla="*/ 5466528 w 6721964"/>
              <a:gd name="connsiteY13" fmla="*/ 1680551 h 1680551"/>
              <a:gd name="connsiteX14" fmla="*/ 4920646 w 6721964"/>
              <a:gd name="connsiteY14" fmla="*/ 1680551 h 1680551"/>
              <a:gd name="connsiteX15" fmla="*/ 4218797 w 6721964"/>
              <a:gd name="connsiteY15" fmla="*/ 1680551 h 1680551"/>
              <a:gd name="connsiteX16" fmla="*/ 3672915 w 6721964"/>
              <a:gd name="connsiteY16" fmla="*/ 1680551 h 1680551"/>
              <a:gd name="connsiteX17" fmla="*/ 3023055 w 6721964"/>
              <a:gd name="connsiteY17" fmla="*/ 1680551 h 1680551"/>
              <a:gd name="connsiteX18" fmla="*/ 2529161 w 6721964"/>
              <a:gd name="connsiteY18" fmla="*/ 1680551 h 1680551"/>
              <a:gd name="connsiteX19" fmla="*/ 1983279 w 6721964"/>
              <a:gd name="connsiteY19" fmla="*/ 1680551 h 1680551"/>
              <a:gd name="connsiteX20" fmla="*/ 761542 w 6721964"/>
              <a:gd name="connsiteY20" fmla="*/ 1680551 h 1680551"/>
              <a:gd name="connsiteX21" fmla="*/ 0 w 6721964"/>
              <a:gd name="connsiteY21" fmla="*/ 919009 h 1680551"/>
              <a:gd name="connsiteX22" fmla="*/ 0 w 6721964"/>
              <a:gd name="connsiteY22" fmla="*/ 761542 h 1680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721964" h="1680551" fill="none" extrusionOk="0">
                <a:moveTo>
                  <a:pt x="0" y="761542"/>
                </a:moveTo>
                <a:cubicBezTo>
                  <a:pt x="55462" y="364784"/>
                  <a:pt x="394952" y="-50716"/>
                  <a:pt x="761542" y="0"/>
                </a:cubicBezTo>
                <a:cubicBezTo>
                  <a:pt x="942236" y="1019"/>
                  <a:pt x="1128701" y="-14802"/>
                  <a:pt x="1411402" y="0"/>
                </a:cubicBezTo>
                <a:cubicBezTo>
                  <a:pt x="1694103" y="14802"/>
                  <a:pt x="1689322" y="11400"/>
                  <a:pt x="1957284" y="0"/>
                </a:cubicBezTo>
                <a:cubicBezTo>
                  <a:pt x="2225246" y="-11400"/>
                  <a:pt x="2366736" y="-29289"/>
                  <a:pt x="2607144" y="0"/>
                </a:cubicBezTo>
                <a:cubicBezTo>
                  <a:pt x="2847552" y="29289"/>
                  <a:pt x="2996787" y="10900"/>
                  <a:pt x="3153027" y="0"/>
                </a:cubicBezTo>
                <a:cubicBezTo>
                  <a:pt x="3309267" y="-10900"/>
                  <a:pt x="3531689" y="13280"/>
                  <a:pt x="3698909" y="0"/>
                </a:cubicBezTo>
                <a:cubicBezTo>
                  <a:pt x="3866129" y="-13280"/>
                  <a:pt x="4078448" y="-18977"/>
                  <a:pt x="4348769" y="0"/>
                </a:cubicBezTo>
                <a:cubicBezTo>
                  <a:pt x="4619090" y="18977"/>
                  <a:pt x="4736220" y="-19108"/>
                  <a:pt x="4842663" y="0"/>
                </a:cubicBezTo>
                <a:cubicBezTo>
                  <a:pt x="4949106" y="19108"/>
                  <a:pt x="5658740" y="30520"/>
                  <a:pt x="5960422" y="0"/>
                </a:cubicBezTo>
                <a:cubicBezTo>
                  <a:pt x="6389700" y="5268"/>
                  <a:pt x="6777753" y="400744"/>
                  <a:pt x="6721964" y="761542"/>
                </a:cubicBezTo>
                <a:cubicBezTo>
                  <a:pt x="6728106" y="821228"/>
                  <a:pt x="6721103" y="881982"/>
                  <a:pt x="6721964" y="919009"/>
                </a:cubicBezTo>
                <a:cubicBezTo>
                  <a:pt x="6714711" y="1291672"/>
                  <a:pt x="6352182" y="1710995"/>
                  <a:pt x="5960422" y="1680551"/>
                </a:cubicBezTo>
                <a:cubicBezTo>
                  <a:pt x="5739281" y="1703654"/>
                  <a:pt x="5577851" y="1683784"/>
                  <a:pt x="5466528" y="1680551"/>
                </a:cubicBezTo>
                <a:cubicBezTo>
                  <a:pt x="5355205" y="1677318"/>
                  <a:pt x="5107587" y="1664675"/>
                  <a:pt x="4920646" y="1680551"/>
                </a:cubicBezTo>
                <a:cubicBezTo>
                  <a:pt x="4733705" y="1696427"/>
                  <a:pt x="4513034" y="1708380"/>
                  <a:pt x="4218797" y="1680551"/>
                </a:cubicBezTo>
                <a:cubicBezTo>
                  <a:pt x="3924560" y="1652722"/>
                  <a:pt x="3803303" y="1699278"/>
                  <a:pt x="3672915" y="1680551"/>
                </a:cubicBezTo>
                <a:cubicBezTo>
                  <a:pt x="3542527" y="1661824"/>
                  <a:pt x="3205210" y="1705807"/>
                  <a:pt x="3023055" y="1680551"/>
                </a:cubicBezTo>
                <a:cubicBezTo>
                  <a:pt x="2840900" y="1655295"/>
                  <a:pt x="2634669" y="1669070"/>
                  <a:pt x="2529161" y="1680551"/>
                </a:cubicBezTo>
                <a:cubicBezTo>
                  <a:pt x="2423653" y="1692032"/>
                  <a:pt x="2185962" y="1699269"/>
                  <a:pt x="1983279" y="1680551"/>
                </a:cubicBezTo>
                <a:cubicBezTo>
                  <a:pt x="1780596" y="1661833"/>
                  <a:pt x="1181276" y="1624199"/>
                  <a:pt x="761542" y="1680551"/>
                </a:cubicBezTo>
                <a:cubicBezTo>
                  <a:pt x="346075" y="1603124"/>
                  <a:pt x="-14360" y="1307633"/>
                  <a:pt x="0" y="919009"/>
                </a:cubicBezTo>
                <a:cubicBezTo>
                  <a:pt x="2361" y="883374"/>
                  <a:pt x="-4102" y="807655"/>
                  <a:pt x="0" y="761542"/>
                </a:cubicBezTo>
                <a:close/>
              </a:path>
              <a:path w="6721964" h="1680551" stroke="0" extrusionOk="0">
                <a:moveTo>
                  <a:pt x="0" y="761542"/>
                </a:moveTo>
                <a:cubicBezTo>
                  <a:pt x="-71533" y="400818"/>
                  <a:pt x="351133" y="-26291"/>
                  <a:pt x="761542" y="0"/>
                </a:cubicBezTo>
                <a:cubicBezTo>
                  <a:pt x="990350" y="-5378"/>
                  <a:pt x="1052908" y="-3009"/>
                  <a:pt x="1255436" y="0"/>
                </a:cubicBezTo>
                <a:cubicBezTo>
                  <a:pt x="1457964" y="3009"/>
                  <a:pt x="1532429" y="-7396"/>
                  <a:pt x="1801318" y="0"/>
                </a:cubicBezTo>
                <a:cubicBezTo>
                  <a:pt x="2070207" y="7396"/>
                  <a:pt x="2355825" y="27793"/>
                  <a:pt x="2503167" y="0"/>
                </a:cubicBezTo>
                <a:cubicBezTo>
                  <a:pt x="2650509" y="-27793"/>
                  <a:pt x="2991634" y="19967"/>
                  <a:pt x="3153027" y="0"/>
                </a:cubicBezTo>
                <a:cubicBezTo>
                  <a:pt x="3314420" y="-19967"/>
                  <a:pt x="3491159" y="4470"/>
                  <a:pt x="3646920" y="0"/>
                </a:cubicBezTo>
                <a:cubicBezTo>
                  <a:pt x="3802681" y="-4470"/>
                  <a:pt x="4039325" y="17155"/>
                  <a:pt x="4244792" y="0"/>
                </a:cubicBezTo>
                <a:cubicBezTo>
                  <a:pt x="4450259" y="-17155"/>
                  <a:pt x="4593054" y="7137"/>
                  <a:pt x="4894652" y="0"/>
                </a:cubicBezTo>
                <a:cubicBezTo>
                  <a:pt x="5196250" y="-7137"/>
                  <a:pt x="5591238" y="15400"/>
                  <a:pt x="5960422" y="0"/>
                </a:cubicBezTo>
                <a:cubicBezTo>
                  <a:pt x="6369127" y="-2249"/>
                  <a:pt x="6687825" y="330624"/>
                  <a:pt x="6721964" y="761542"/>
                </a:cubicBezTo>
                <a:cubicBezTo>
                  <a:pt x="6717067" y="814649"/>
                  <a:pt x="6720679" y="868576"/>
                  <a:pt x="6721964" y="919009"/>
                </a:cubicBezTo>
                <a:cubicBezTo>
                  <a:pt x="6809848" y="1316891"/>
                  <a:pt x="6377687" y="1749488"/>
                  <a:pt x="5960422" y="1680551"/>
                </a:cubicBezTo>
                <a:cubicBezTo>
                  <a:pt x="5750126" y="1658062"/>
                  <a:pt x="5693676" y="1690105"/>
                  <a:pt x="5466528" y="1680551"/>
                </a:cubicBezTo>
                <a:cubicBezTo>
                  <a:pt x="5239380" y="1670997"/>
                  <a:pt x="5132734" y="1656241"/>
                  <a:pt x="4972635" y="1680551"/>
                </a:cubicBezTo>
                <a:cubicBezTo>
                  <a:pt x="4812536" y="1704861"/>
                  <a:pt x="4573042" y="1707904"/>
                  <a:pt x="4374764" y="1680551"/>
                </a:cubicBezTo>
                <a:cubicBezTo>
                  <a:pt x="4176486" y="1653198"/>
                  <a:pt x="3991759" y="1670915"/>
                  <a:pt x="3880870" y="1680551"/>
                </a:cubicBezTo>
                <a:cubicBezTo>
                  <a:pt x="3769981" y="1690187"/>
                  <a:pt x="3528302" y="1660443"/>
                  <a:pt x="3282999" y="1680551"/>
                </a:cubicBezTo>
                <a:cubicBezTo>
                  <a:pt x="3037696" y="1700659"/>
                  <a:pt x="2906676" y="1662310"/>
                  <a:pt x="2789105" y="1680551"/>
                </a:cubicBezTo>
                <a:cubicBezTo>
                  <a:pt x="2671534" y="1698792"/>
                  <a:pt x="2303081" y="1663594"/>
                  <a:pt x="2087256" y="1680551"/>
                </a:cubicBezTo>
                <a:cubicBezTo>
                  <a:pt x="1871431" y="1697508"/>
                  <a:pt x="1655403" y="1701218"/>
                  <a:pt x="1437396" y="1680551"/>
                </a:cubicBezTo>
                <a:cubicBezTo>
                  <a:pt x="1219389" y="1659884"/>
                  <a:pt x="992254" y="1696945"/>
                  <a:pt x="761542" y="1680551"/>
                </a:cubicBezTo>
                <a:cubicBezTo>
                  <a:pt x="334917" y="1650500"/>
                  <a:pt x="22468" y="1316638"/>
                  <a:pt x="0" y="919009"/>
                </a:cubicBezTo>
                <a:cubicBezTo>
                  <a:pt x="4765" y="868012"/>
                  <a:pt x="3883" y="815436"/>
                  <a:pt x="0" y="7615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Повідомлення зі спокусливими пропозиціями завжди несуть загрозу. Імовірно, після переходу за посиланням, особисті дані буде викрадено, а доступ до акаунту втрачено.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75BCED-9775-5A0E-BC7F-B4510C0212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128" y="5218669"/>
            <a:ext cx="2486717" cy="880097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BBCAAFC-E846-BF2A-C491-1FFB5E1030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620" y="1707686"/>
            <a:ext cx="1321447" cy="129266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0A670E-950B-77FE-09DD-DEE3421B54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21"/>
          <a:stretch>
            <a:fillRect/>
          </a:stretch>
        </p:blipFill>
        <p:spPr>
          <a:xfrm>
            <a:off x="5985135" y="2573779"/>
            <a:ext cx="5653584" cy="42842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511882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EB22B-9378-AFBF-69A1-8C2CDB10E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7885F6-3721-B800-5931-6F59B6833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7AFB8C-B5E5-C424-40BB-015E006108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243" y="-220765"/>
            <a:ext cx="5705475" cy="140017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D67A71D6-D4FB-67A6-2C47-EE691D056AE1}"/>
              </a:ext>
            </a:extLst>
          </p:cNvPr>
          <p:cNvSpPr/>
          <p:nvPr/>
        </p:nvSpPr>
        <p:spPr>
          <a:xfrm>
            <a:off x="353961" y="978311"/>
            <a:ext cx="7128387" cy="2450689"/>
          </a:xfrm>
          <a:custGeom>
            <a:avLst/>
            <a:gdLst>
              <a:gd name="connsiteX0" fmla="*/ 0 w 7128387"/>
              <a:gd name="connsiteY0" fmla="*/ 1110530 h 2450689"/>
              <a:gd name="connsiteX1" fmla="*/ 1110530 w 7128387"/>
              <a:gd name="connsiteY1" fmla="*/ 0 h 2450689"/>
              <a:gd name="connsiteX2" fmla="*/ 1723946 w 7128387"/>
              <a:gd name="connsiteY2" fmla="*/ 0 h 2450689"/>
              <a:gd name="connsiteX3" fmla="*/ 2239215 w 7128387"/>
              <a:gd name="connsiteY3" fmla="*/ 0 h 2450689"/>
              <a:gd name="connsiteX4" fmla="*/ 2852631 w 7128387"/>
              <a:gd name="connsiteY4" fmla="*/ 0 h 2450689"/>
              <a:gd name="connsiteX5" fmla="*/ 3367900 w 7128387"/>
              <a:gd name="connsiteY5" fmla="*/ 0 h 2450689"/>
              <a:gd name="connsiteX6" fmla="*/ 3883170 w 7128387"/>
              <a:gd name="connsiteY6" fmla="*/ 0 h 2450689"/>
              <a:gd name="connsiteX7" fmla="*/ 4496586 w 7128387"/>
              <a:gd name="connsiteY7" fmla="*/ 0 h 2450689"/>
              <a:gd name="connsiteX8" fmla="*/ 4962782 w 7128387"/>
              <a:gd name="connsiteY8" fmla="*/ 0 h 2450689"/>
              <a:gd name="connsiteX9" fmla="*/ 6017857 w 7128387"/>
              <a:gd name="connsiteY9" fmla="*/ 0 h 2450689"/>
              <a:gd name="connsiteX10" fmla="*/ 7128387 w 7128387"/>
              <a:gd name="connsiteY10" fmla="*/ 1110530 h 2450689"/>
              <a:gd name="connsiteX11" fmla="*/ 7128387 w 7128387"/>
              <a:gd name="connsiteY11" fmla="*/ 1340159 h 2450689"/>
              <a:gd name="connsiteX12" fmla="*/ 6017857 w 7128387"/>
              <a:gd name="connsiteY12" fmla="*/ 2450689 h 2450689"/>
              <a:gd name="connsiteX13" fmla="*/ 5551661 w 7128387"/>
              <a:gd name="connsiteY13" fmla="*/ 2450689 h 2450689"/>
              <a:gd name="connsiteX14" fmla="*/ 5036392 w 7128387"/>
              <a:gd name="connsiteY14" fmla="*/ 2450689 h 2450689"/>
              <a:gd name="connsiteX15" fmla="*/ 4373902 w 7128387"/>
              <a:gd name="connsiteY15" fmla="*/ 2450689 h 2450689"/>
              <a:gd name="connsiteX16" fmla="*/ 3858633 w 7128387"/>
              <a:gd name="connsiteY16" fmla="*/ 2450689 h 2450689"/>
              <a:gd name="connsiteX17" fmla="*/ 3245217 w 7128387"/>
              <a:gd name="connsiteY17" fmla="*/ 2450689 h 2450689"/>
              <a:gd name="connsiteX18" fmla="*/ 2779021 w 7128387"/>
              <a:gd name="connsiteY18" fmla="*/ 2450689 h 2450689"/>
              <a:gd name="connsiteX19" fmla="*/ 2263752 w 7128387"/>
              <a:gd name="connsiteY19" fmla="*/ 2450689 h 2450689"/>
              <a:gd name="connsiteX20" fmla="*/ 1110530 w 7128387"/>
              <a:gd name="connsiteY20" fmla="*/ 2450689 h 2450689"/>
              <a:gd name="connsiteX21" fmla="*/ 0 w 7128387"/>
              <a:gd name="connsiteY21" fmla="*/ 1340159 h 2450689"/>
              <a:gd name="connsiteX22" fmla="*/ 0 w 7128387"/>
              <a:gd name="connsiteY22" fmla="*/ 1110530 h 245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128387" h="2450689" fill="none" extrusionOk="0">
                <a:moveTo>
                  <a:pt x="0" y="1110530"/>
                </a:moveTo>
                <a:cubicBezTo>
                  <a:pt x="88302" y="535141"/>
                  <a:pt x="525622" y="-26694"/>
                  <a:pt x="1110530" y="0"/>
                </a:cubicBezTo>
                <a:cubicBezTo>
                  <a:pt x="1252761" y="28980"/>
                  <a:pt x="1516877" y="-16341"/>
                  <a:pt x="1723946" y="0"/>
                </a:cubicBezTo>
                <a:cubicBezTo>
                  <a:pt x="1931015" y="16341"/>
                  <a:pt x="2054621" y="-3551"/>
                  <a:pt x="2239215" y="0"/>
                </a:cubicBezTo>
                <a:cubicBezTo>
                  <a:pt x="2423809" y="3551"/>
                  <a:pt x="2600918" y="20734"/>
                  <a:pt x="2852631" y="0"/>
                </a:cubicBezTo>
                <a:cubicBezTo>
                  <a:pt x="3104344" y="-20734"/>
                  <a:pt x="3176062" y="-1488"/>
                  <a:pt x="3367900" y="0"/>
                </a:cubicBezTo>
                <a:cubicBezTo>
                  <a:pt x="3559738" y="1488"/>
                  <a:pt x="3732297" y="-23203"/>
                  <a:pt x="3883170" y="0"/>
                </a:cubicBezTo>
                <a:cubicBezTo>
                  <a:pt x="4034043" y="23203"/>
                  <a:pt x="4368880" y="-24310"/>
                  <a:pt x="4496586" y="0"/>
                </a:cubicBezTo>
                <a:cubicBezTo>
                  <a:pt x="4624292" y="24310"/>
                  <a:pt x="4859532" y="13563"/>
                  <a:pt x="4962782" y="0"/>
                </a:cubicBezTo>
                <a:cubicBezTo>
                  <a:pt x="5066032" y="-13563"/>
                  <a:pt x="5706307" y="-21362"/>
                  <a:pt x="6017857" y="0"/>
                </a:cubicBezTo>
                <a:cubicBezTo>
                  <a:pt x="6758005" y="76886"/>
                  <a:pt x="7199792" y="573726"/>
                  <a:pt x="7128387" y="1110530"/>
                </a:cubicBezTo>
                <a:cubicBezTo>
                  <a:pt x="7135736" y="1190855"/>
                  <a:pt x="7139526" y="1263762"/>
                  <a:pt x="7128387" y="1340159"/>
                </a:cubicBezTo>
                <a:cubicBezTo>
                  <a:pt x="7122523" y="1914746"/>
                  <a:pt x="6564184" y="2521446"/>
                  <a:pt x="6017857" y="2450689"/>
                </a:cubicBezTo>
                <a:cubicBezTo>
                  <a:pt x="5825396" y="2441892"/>
                  <a:pt x="5726843" y="2445021"/>
                  <a:pt x="5551661" y="2450689"/>
                </a:cubicBezTo>
                <a:cubicBezTo>
                  <a:pt x="5376479" y="2456357"/>
                  <a:pt x="5261441" y="2462188"/>
                  <a:pt x="5036392" y="2450689"/>
                </a:cubicBezTo>
                <a:cubicBezTo>
                  <a:pt x="4811343" y="2439190"/>
                  <a:pt x="4605742" y="2422526"/>
                  <a:pt x="4373902" y="2450689"/>
                </a:cubicBezTo>
                <a:cubicBezTo>
                  <a:pt x="4142062" y="2478853"/>
                  <a:pt x="3969088" y="2436363"/>
                  <a:pt x="3858633" y="2450689"/>
                </a:cubicBezTo>
                <a:cubicBezTo>
                  <a:pt x="3748178" y="2465015"/>
                  <a:pt x="3476624" y="2429726"/>
                  <a:pt x="3245217" y="2450689"/>
                </a:cubicBezTo>
                <a:cubicBezTo>
                  <a:pt x="3013810" y="2471652"/>
                  <a:pt x="2935466" y="2451163"/>
                  <a:pt x="2779021" y="2450689"/>
                </a:cubicBezTo>
                <a:cubicBezTo>
                  <a:pt x="2622576" y="2450215"/>
                  <a:pt x="2483823" y="2455033"/>
                  <a:pt x="2263752" y="2450689"/>
                </a:cubicBezTo>
                <a:cubicBezTo>
                  <a:pt x="2043681" y="2446345"/>
                  <a:pt x="1574436" y="2495003"/>
                  <a:pt x="1110530" y="2450689"/>
                </a:cubicBezTo>
                <a:cubicBezTo>
                  <a:pt x="499604" y="2414361"/>
                  <a:pt x="-39417" y="1865747"/>
                  <a:pt x="0" y="1340159"/>
                </a:cubicBezTo>
                <a:cubicBezTo>
                  <a:pt x="1291" y="1275920"/>
                  <a:pt x="9274" y="1183362"/>
                  <a:pt x="0" y="1110530"/>
                </a:cubicBezTo>
                <a:close/>
              </a:path>
              <a:path w="7128387" h="2450689" stroke="0" extrusionOk="0">
                <a:moveTo>
                  <a:pt x="0" y="1110530"/>
                </a:moveTo>
                <a:cubicBezTo>
                  <a:pt x="-113094" y="591846"/>
                  <a:pt x="506516" y="-24060"/>
                  <a:pt x="1110530" y="0"/>
                </a:cubicBezTo>
                <a:cubicBezTo>
                  <a:pt x="1206432" y="-9569"/>
                  <a:pt x="1436348" y="4298"/>
                  <a:pt x="1576726" y="0"/>
                </a:cubicBezTo>
                <a:cubicBezTo>
                  <a:pt x="1717104" y="-4298"/>
                  <a:pt x="1838131" y="-7673"/>
                  <a:pt x="2091995" y="0"/>
                </a:cubicBezTo>
                <a:cubicBezTo>
                  <a:pt x="2345859" y="7673"/>
                  <a:pt x="2586159" y="-10122"/>
                  <a:pt x="2754485" y="0"/>
                </a:cubicBezTo>
                <a:cubicBezTo>
                  <a:pt x="2922811" y="10122"/>
                  <a:pt x="3095690" y="-24864"/>
                  <a:pt x="3367900" y="0"/>
                </a:cubicBezTo>
                <a:cubicBezTo>
                  <a:pt x="3640111" y="24864"/>
                  <a:pt x="3615685" y="20368"/>
                  <a:pt x="3834096" y="0"/>
                </a:cubicBezTo>
                <a:cubicBezTo>
                  <a:pt x="4052507" y="-20368"/>
                  <a:pt x="4200520" y="19478"/>
                  <a:pt x="4398439" y="0"/>
                </a:cubicBezTo>
                <a:cubicBezTo>
                  <a:pt x="4596358" y="-19478"/>
                  <a:pt x="4757751" y="-11304"/>
                  <a:pt x="5011855" y="0"/>
                </a:cubicBezTo>
                <a:cubicBezTo>
                  <a:pt x="5265959" y="11304"/>
                  <a:pt x="5559436" y="-2874"/>
                  <a:pt x="6017857" y="0"/>
                </a:cubicBezTo>
                <a:cubicBezTo>
                  <a:pt x="6566779" y="-12189"/>
                  <a:pt x="7047986" y="472874"/>
                  <a:pt x="7128387" y="1110530"/>
                </a:cubicBezTo>
                <a:cubicBezTo>
                  <a:pt x="7125863" y="1195510"/>
                  <a:pt x="7124587" y="1263362"/>
                  <a:pt x="7128387" y="1340159"/>
                </a:cubicBezTo>
                <a:cubicBezTo>
                  <a:pt x="7168884" y="1943025"/>
                  <a:pt x="6625439" y="2569930"/>
                  <a:pt x="6017857" y="2450689"/>
                </a:cubicBezTo>
                <a:cubicBezTo>
                  <a:pt x="5898078" y="2436932"/>
                  <a:pt x="5690422" y="2446416"/>
                  <a:pt x="5551661" y="2450689"/>
                </a:cubicBezTo>
                <a:cubicBezTo>
                  <a:pt x="5412900" y="2454962"/>
                  <a:pt x="5311667" y="2433681"/>
                  <a:pt x="5085465" y="2450689"/>
                </a:cubicBezTo>
                <a:cubicBezTo>
                  <a:pt x="4859263" y="2467697"/>
                  <a:pt x="4786720" y="2460621"/>
                  <a:pt x="4521122" y="2450689"/>
                </a:cubicBezTo>
                <a:cubicBezTo>
                  <a:pt x="4255524" y="2440757"/>
                  <a:pt x="4153265" y="2438961"/>
                  <a:pt x="4054926" y="2450689"/>
                </a:cubicBezTo>
                <a:cubicBezTo>
                  <a:pt x="3956587" y="2462417"/>
                  <a:pt x="3759212" y="2470149"/>
                  <a:pt x="3490584" y="2450689"/>
                </a:cubicBezTo>
                <a:cubicBezTo>
                  <a:pt x="3221956" y="2431229"/>
                  <a:pt x="3236659" y="2438491"/>
                  <a:pt x="3024388" y="2450689"/>
                </a:cubicBezTo>
                <a:cubicBezTo>
                  <a:pt x="2812117" y="2462887"/>
                  <a:pt x="2596054" y="2461691"/>
                  <a:pt x="2361898" y="2450689"/>
                </a:cubicBezTo>
                <a:cubicBezTo>
                  <a:pt x="2127742" y="2439688"/>
                  <a:pt x="1879915" y="2437309"/>
                  <a:pt x="1748483" y="2450689"/>
                </a:cubicBezTo>
                <a:cubicBezTo>
                  <a:pt x="1617052" y="2464069"/>
                  <a:pt x="1387752" y="2428848"/>
                  <a:pt x="1110530" y="2450689"/>
                </a:cubicBezTo>
                <a:cubicBezTo>
                  <a:pt x="469252" y="2311565"/>
                  <a:pt x="32308" y="1920475"/>
                  <a:pt x="0" y="1340159"/>
                </a:cubicBezTo>
                <a:cubicBezTo>
                  <a:pt x="10237" y="1249198"/>
                  <a:pt x="4770" y="1171387"/>
                  <a:pt x="0" y="111053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Дедалі частіше ми бачимо рекламу онлайн-казино — по телевізору, у соцмережах, мобільних додатках, навіть у відео для дітей. Вона часто виглядає яскраво, обіцяє «легкі гроші», «швидкий виграш» або «бонуси без ризику».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51C228-8C35-69E2-1F9E-C3B5259CD7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91470" y="957470"/>
            <a:ext cx="5900530" cy="590053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668BC7-19B7-1EA5-519E-3989ADDD8E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1"/>
          <a:stretch>
            <a:fillRect/>
          </a:stretch>
        </p:blipFill>
        <p:spPr>
          <a:xfrm>
            <a:off x="719618" y="3534093"/>
            <a:ext cx="5465833" cy="332390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693808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6A0F0-14CB-8DFA-6FD7-36FC92A6B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AF2ABE-CAA4-388E-33AD-C2F51F024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D3421F-E180-EA8A-0B24-794BCDEB5B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01" y="0"/>
            <a:ext cx="9610725" cy="11620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8A2E3BBE-5A14-2033-08F0-0833B88759C6}"/>
              </a:ext>
            </a:extLst>
          </p:cNvPr>
          <p:cNvSpPr/>
          <p:nvPr/>
        </p:nvSpPr>
        <p:spPr>
          <a:xfrm>
            <a:off x="4542502" y="1027472"/>
            <a:ext cx="7492181" cy="1617404"/>
          </a:xfrm>
          <a:custGeom>
            <a:avLst/>
            <a:gdLst>
              <a:gd name="connsiteX0" fmla="*/ 0 w 7492181"/>
              <a:gd name="connsiteY0" fmla="*/ 732927 h 1617404"/>
              <a:gd name="connsiteX1" fmla="*/ 732927 w 7492181"/>
              <a:gd name="connsiteY1" fmla="*/ 0 h 1617404"/>
              <a:gd name="connsiteX2" fmla="*/ 1462782 w 7492181"/>
              <a:gd name="connsiteY2" fmla="*/ 0 h 1617404"/>
              <a:gd name="connsiteX3" fmla="*/ 2132374 w 7492181"/>
              <a:gd name="connsiteY3" fmla="*/ 0 h 1617404"/>
              <a:gd name="connsiteX4" fmla="*/ 2681439 w 7492181"/>
              <a:gd name="connsiteY4" fmla="*/ 0 h 1617404"/>
              <a:gd name="connsiteX5" fmla="*/ 3230505 w 7492181"/>
              <a:gd name="connsiteY5" fmla="*/ 0 h 1617404"/>
              <a:gd name="connsiteX6" fmla="*/ 3900097 w 7492181"/>
              <a:gd name="connsiteY6" fmla="*/ 0 h 1617404"/>
              <a:gd name="connsiteX7" fmla="*/ 4388899 w 7492181"/>
              <a:gd name="connsiteY7" fmla="*/ 0 h 1617404"/>
              <a:gd name="connsiteX8" fmla="*/ 5118754 w 7492181"/>
              <a:gd name="connsiteY8" fmla="*/ 0 h 1617404"/>
              <a:gd name="connsiteX9" fmla="*/ 5728082 w 7492181"/>
              <a:gd name="connsiteY9" fmla="*/ 0 h 1617404"/>
              <a:gd name="connsiteX10" fmla="*/ 6759254 w 7492181"/>
              <a:gd name="connsiteY10" fmla="*/ 0 h 1617404"/>
              <a:gd name="connsiteX11" fmla="*/ 7492181 w 7492181"/>
              <a:gd name="connsiteY11" fmla="*/ 732927 h 1617404"/>
              <a:gd name="connsiteX12" fmla="*/ 7492181 w 7492181"/>
              <a:gd name="connsiteY12" fmla="*/ 884477 h 1617404"/>
              <a:gd name="connsiteX13" fmla="*/ 6759254 w 7492181"/>
              <a:gd name="connsiteY13" fmla="*/ 1617404 h 1617404"/>
              <a:gd name="connsiteX14" fmla="*/ 6149925 w 7492181"/>
              <a:gd name="connsiteY14" fmla="*/ 1617404 h 1617404"/>
              <a:gd name="connsiteX15" fmla="*/ 5600860 w 7492181"/>
              <a:gd name="connsiteY15" fmla="*/ 1617404 h 1617404"/>
              <a:gd name="connsiteX16" fmla="*/ 4931268 w 7492181"/>
              <a:gd name="connsiteY16" fmla="*/ 1617404 h 1617404"/>
              <a:gd name="connsiteX17" fmla="*/ 4442466 w 7492181"/>
              <a:gd name="connsiteY17" fmla="*/ 1617404 h 1617404"/>
              <a:gd name="connsiteX18" fmla="*/ 3893401 w 7492181"/>
              <a:gd name="connsiteY18" fmla="*/ 1617404 h 1617404"/>
              <a:gd name="connsiteX19" fmla="*/ 3103282 w 7492181"/>
              <a:gd name="connsiteY19" fmla="*/ 1617404 h 1617404"/>
              <a:gd name="connsiteX20" fmla="*/ 2313164 w 7492181"/>
              <a:gd name="connsiteY20" fmla="*/ 1617404 h 1617404"/>
              <a:gd name="connsiteX21" fmla="*/ 1703835 w 7492181"/>
              <a:gd name="connsiteY21" fmla="*/ 1617404 h 1617404"/>
              <a:gd name="connsiteX22" fmla="*/ 732927 w 7492181"/>
              <a:gd name="connsiteY22" fmla="*/ 1617404 h 1617404"/>
              <a:gd name="connsiteX23" fmla="*/ 0 w 7492181"/>
              <a:gd name="connsiteY23" fmla="*/ 884477 h 1617404"/>
              <a:gd name="connsiteX24" fmla="*/ 0 w 7492181"/>
              <a:gd name="connsiteY24" fmla="*/ 732927 h 1617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492181" h="1617404" fill="none" extrusionOk="0">
                <a:moveTo>
                  <a:pt x="0" y="732927"/>
                </a:moveTo>
                <a:cubicBezTo>
                  <a:pt x="16454" y="357908"/>
                  <a:pt x="290763" y="-93633"/>
                  <a:pt x="732927" y="0"/>
                </a:cubicBezTo>
                <a:cubicBezTo>
                  <a:pt x="926116" y="-34057"/>
                  <a:pt x="1144257" y="8339"/>
                  <a:pt x="1462782" y="0"/>
                </a:cubicBezTo>
                <a:cubicBezTo>
                  <a:pt x="1781308" y="-8339"/>
                  <a:pt x="1811668" y="10035"/>
                  <a:pt x="2132374" y="0"/>
                </a:cubicBezTo>
                <a:cubicBezTo>
                  <a:pt x="2453080" y="-10035"/>
                  <a:pt x="2434964" y="-23881"/>
                  <a:pt x="2681439" y="0"/>
                </a:cubicBezTo>
                <a:cubicBezTo>
                  <a:pt x="2927914" y="23881"/>
                  <a:pt x="3031075" y="574"/>
                  <a:pt x="3230505" y="0"/>
                </a:cubicBezTo>
                <a:cubicBezTo>
                  <a:pt x="3429935" y="-574"/>
                  <a:pt x="3720166" y="25027"/>
                  <a:pt x="3900097" y="0"/>
                </a:cubicBezTo>
                <a:cubicBezTo>
                  <a:pt x="4080028" y="-25027"/>
                  <a:pt x="4269766" y="-15006"/>
                  <a:pt x="4388899" y="0"/>
                </a:cubicBezTo>
                <a:cubicBezTo>
                  <a:pt x="4508032" y="15006"/>
                  <a:pt x="4916894" y="-20127"/>
                  <a:pt x="5118754" y="0"/>
                </a:cubicBezTo>
                <a:cubicBezTo>
                  <a:pt x="5320614" y="20127"/>
                  <a:pt x="5501516" y="13615"/>
                  <a:pt x="5728082" y="0"/>
                </a:cubicBezTo>
                <a:cubicBezTo>
                  <a:pt x="5954648" y="-13615"/>
                  <a:pt x="6438323" y="-47834"/>
                  <a:pt x="6759254" y="0"/>
                </a:cubicBezTo>
                <a:cubicBezTo>
                  <a:pt x="7102650" y="-38145"/>
                  <a:pt x="7529751" y="356798"/>
                  <a:pt x="7492181" y="732927"/>
                </a:cubicBezTo>
                <a:cubicBezTo>
                  <a:pt x="7488965" y="768957"/>
                  <a:pt x="7497094" y="819534"/>
                  <a:pt x="7492181" y="884477"/>
                </a:cubicBezTo>
                <a:cubicBezTo>
                  <a:pt x="7470686" y="1220256"/>
                  <a:pt x="7127039" y="1606998"/>
                  <a:pt x="6759254" y="1617404"/>
                </a:cubicBezTo>
                <a:cubicBezTo>
                  <a:pt x="6597131" y="1602503"/>
                  <a:pt x="6355066" y="1610389"/>
                  <a:pt x="6149925" y="1617404"/>
                </a:cubicBezTo>
                <a:cubicBezTo>
                  <a:pt x="5944784" y="1624419"/>
                  <a:pt x="5832126" y="1624216"/>
                  <a:pt x="5600860" y="1617404"/>
                </a:cubicBezTo>
                <a:cubicBezTo>
                  <a:pt x="5369595" y="1610592"/>
                  <a:pt x="5212528" y="1591139"/>
                  <a:pt x="4931268" y="1617404"/>
                </a:cubicBezTo>
                <a:cubicBezTo>
                  <a:pt x="4650008" y="1643669"/>
                  <a:pt x="4578491" y="1595448"/>
                  <a:pt x="4442466" y="1617404"/>
                </a:cubicBezTo>
                <a:cubicBezTo>
                  <a:pt x="4306441" y="1639360"/>
                  <a:pt x="4012189" y="1600732"/>
                  <a:pt x="3893401" y="1617404"/>
                </a:cubicBezTo>
                <a:cubicBezTo>
                  <a:pt x="3774614" y="1634076"/>
                  <a:pt x="3373575" y="1595460"/>
                  <a:pt x="3103282" y="1617404"/>
                </a:cubicBezTo>
                <a:cubicBezTo>
                  <a:pt x="2832989" y="1639348"/>
                  <a:pt x="2581891" y="1588513"/>
                  <a:pt x="2313164" y="1617404"/>
                </a:cubicBezTo>
                <a:cubicBezTo>
                  <a:pt x="2044437" y="1646295"/>
                  <a:pt x="1853169" y="1622183"/>
                  <a:pt x="1703835" y="1617404"/>
                </a:cubicBezTo>
                <a:cubicBezTo>
                  <a:pt x="1554501" y="1612625"/>
                  <a:pt x="1028168" y="1582531"/>
                  <a:pt x="732927" y="1617404"/>
                </a:cubicBezTo>
                <a:cubicBezTo>
                  <a:pt x="303421" y="1714587"/>
                  <a:pt x="-21804" y="1290551"/>
                  <a:pt x="0" y="884477"/>
                </a:cubicBezTo>
                <a:cubicBezTo>
                  <a:pt x="-3899" y="841911"/>
                  <a:pt x="-6490" y="782872"/>
                  <a:pt x="0" y="732927"/>
                </a:cubicBezTo>
                <a:close/>
              </a:path>
              <a:path w="7492181" h="1617404" stroke="0" extrusionOk="0">
                <a:moveTo>
                  <a:pt x="0" y="732927"/>
                </a:moveTo>
                <a:cubicBezTo>
                  <a:pt x="-41805" y="363128"/>
                  <a:pt x="360359" y="-83209"/>
                  <a:pt x="732927" y="0"/>
                </a:cubicBezTo>
                <a:cubicBezTo>
                  <a:pt x="950927" y="6957"/>
                  <a:pt x="1104990" y="-19837"/>
                  <a:pt x="1221729" y="0"/>
                </a:cubicBezTo>
                <a:cubicBezTo>
                  <a:pt x="1338468" y="19837"/>
                  <a:pt x="1512764" y="-25441"/>
                  <a:pt x="1770794" y="0"/>
                </a:cubicBezTo>
                <a:cubicBezTo>
                  <a:pt x="2028824" y="25441"/>
                  <a:pt x="2219722" y="-29329"/>
                  <a:pt x="2500650" y="0"/>
                </a:cubicBezTo>
                <a:cubicBezTo>
                  <a:pt x="2781578" y="29329"/>
                  <a:pt x="2991263" y="22559"/>
                  <a:pt x="3170241" y="0"/>
                </a:cubicBezTo>
                <a:cubicBezTo>
                  <a:pt x="3349219" y="-22559"/>
                  <a:pt x="3454349" y="-10199"/>
                  <a:pt x="3659044" y="0"/>
                </a:cubicBezTo>
                <a:cubicBezTo>
                  <a:pt x="3863739" y="10199"/>
                  <a:pt x="4025670" y="13227"/>
                  <a:pt x="4268372" y="0"/>
                </a:cubicBezTo>
                <a:cubicBezTo>
                  <a:pt x="4511074" y="-13227"/>
                  <a:pt x="4726231" y="3036"/>
                  <a:pt x="4937964" y="0"/>
                </a:cubicBezTo>
                <a:cubicBezTo>
                  <a:pt x="5149697" y="-3036"/>
                  <a:pt x="5419745" y="31302"/>
                  <a:pt x="5667819" y="0"/>
                </a:cubicBezTo>
                <a:cubicBezTo>
                  <a:pt x="5915894" y="-31302"/>
                  <a:pt x="6260680" y="-4879"/>
                  <a:pt x="6759254" y="0"/>
                </a:cubicBezTo>
                <a:cubicBezTo>
                  <a:pt x="7223184" y="-5986"/>
                  <a:pt x="7486923" y="309568"/>
                  <a:pt x="7492181" y="732927"/>
                </a:cubicBezTo>
                <a:cubicBezTo>
                  <a:pt x="7486894" y="772720"/>
                  <a:pt x="7485093" y="828363"/>
                  <a:pt x="7492181" y="884477"/>
                </a:cubicBezTo>
                <a:cubicBezTo>
                  <a:pt x="7422895" y="1301137"/>
                  <a:pt x="7222876" y="1578281"/>
                  <a:pt x="6759254" y="1617404"/>
                </a:cubicBezTo>
                <a:cubicBezTo>
                  <a:pt x="6617277" y="1640192"/>
                  <a:pt x="6377441" y="1632359"/>
                  <a:pt x="6210189" y="1617404"/>
                </a:cubicBezTo>
                <a:cubicBezTo>
                  <a:pt x="6042938" y="1602449"/>
                  <a:pt x="5739247" y="1590611"/>
                  <a:pt x="5600860" y="1617404"/>
                </a:cubicBezTo>
                <a:cubicBezTo>
                  <a:pt x="5462473" y="1644197"/>
                  <a:pt x="5212610" y="1613068"/>
                  <a:pt x="5112058" y="1617404"/>
                </a:cubicBezTo>
                <a:cubicBezTo>
                  <a:pt x="5011506" y="1621740"/>
                  <a:pt x="4746413" y="1590046"/>
                  <a:pt x="4502729" y="1617404"/>
                </a:cubicBezTo>
                <a:cubicBezTo>
                  <a:pt x="4259045" y="1644762"/>
                  <a:pt x="4117795" y="1609843"/>
                  <a:pt x="4013927" y="1617404"/>
                </a:cubicBezTo>
                <a:cubicBezTo>
                  <a:pt x="3910059" y="1624965"/>
                  <a:pt x="3568296" y="1638780"/>
                  <a:pt x="3284072" y="1617404"/>
                </a:cubicBezTo>
                <a:cubicBezTo>
                  <a:pt x="2999848" y="1596028"/>
                  <a:pt x="2807966" y="1583972"/>
                  <a:pt x="2614480" y="1617404"/>
                </a:cubicBezTo>
                <a:cubicBezTo>
                  <a:pt x="2420994" y="1650836"/>
                  <a:pt x="2165289" y="1621562"/>
                  <a:pt x="1884625" y="1617404"/>
                </a:cubicBezTo>
                <a:cubicBezTo>
                  <a:pt x="1603962" y="1613246"/>
                  <a:pt x="1293587" y="1612092"/>
                  <a:pt x="732927" y="1617404"/>
                </a:cubicBezTo>
                <a:cubicBezTo>
                  <a:pt x="279844" y="1596595"/>
                  <a:pt x="71815" y="1235255"/>
                  <a:pt x="0" y="884477"/>
                </a:cubicBezTo>
                <a:cubicBezTo>
                  <a:pt x="115" y="823792"/>
                  <a:pt x="-7172" y="801742"/>
                  <a:pt x="0" y="73292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🎯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Реклама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націлена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 молодь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навіть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казино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заборонені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для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неповнолітніх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реклама часто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маскується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під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ігри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челенджі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FD50350F-98E2-14AB-0F11-E18FC30E7A90}"/>
              </a:ext>
            </a:extLst>
          </p:cNvPr>
          <p:cNvSpPr/>
          <p:nvPr/>
        </p:nvSpPr>
        <p:spPr>
          <a:xfrm>
            <a:off x="4542502" y="2794822"/>
            <a:ext cx="7492181" cy="961100"/>
          </a:xfrm>
          <a:custGeom>
            <a:avLst/>
            <a:gdLst>
              <a:gd name="connsiteX0" fmla="*/ 0 w 7492181"/>
              <a:gd name="connsiteY0" fmla="*/ 435522 h 961100"/>
              <a:gd name="connsiteX1" fmla="*/ 435522 w 7492181"/>
              <a:gd name="connsiteY1" fmla="*/ 0 h 961100"/>
              <a:gd name="connsiteX2" fmla="*/ 965213 w 7492181"/>
              <a:gd name="connsiteY2" fmla="*/ 0 h 961100"/>
              <a:gd name="connsiteX3" fmla="*/ 1494904 w 7492181"/>
              <a:gd name="connsiteY3" fmla="*/ 0 h 961100"/>
              <a:gd name="connsiteX4" fmla="*/ 2157018 w 7492181"/>
              <a:gd name="connsiteY4" fmla="*/ 0 h 961100"/>
              <a:gd name="connsiteX5" fmla="*/ 2620497 w 7492181"/>
              <a:gd name="connsiteY5" fmla="*/ 0 h 961100"/>
              <a:gd name="connsiteX6" fmla="*/ 3348822 w 7492181"/>
              <a:gd name="connsiteY6" fmla="*/ 0 h 961100"/>
              <a:gd name="connsiteX7" fmla="*/ 3944725 w 7492181"/>
              <a:gd name="connsiteY7" fmla="*/ 0 h 961100"/>
              <a:gd name="connsiteX8" fmla="*/ 4606838 w 7492181"/>
              <a:gd name="connsiteY8" fmla="*/ 0 h 961100"/>
              <a:gd name="connsiteX9" fmla="*/ 5070318 w 7492181"/>
              <a:gd name="connsiteY9" fmla="*/ 0 h 961100"/>
              <a:gd name="connsiteX10" fmla="*/ 5732432 w 7492181"/>
              <a:gd name="connsiteY10" fmla="*/ 0 h 961100"/>
              <a:gd name="connsiteX11" fmla="*/ 6195911 w 7492181"/>
              <a:gd name="connsiteY11" fmla="*/ 0 h 961100"/>
              <a:gd name="connsiteX12" fmla="*/ 7056659 w 7492181"/>
              <a:gd name="connsiteY12" fmla="*/ 0 h 961100"/>
              <a:gd name="connsiteX13" fmla="*/ 7492181 w 7492181"/>
              <a:gd name="connsiteY13" fmla="*/ 435522 h 961100"/>
              <a:gd name="connsiteX14" fmla="*/ 7492181 w 7492181"/>
              <a:gd name="connsiteY14" fmla="*/ 525578 h 961100"/>
              <a:gd name="connsiteX15" fmla="*/ 7056659 w 7492181"/>
              <a:gd name="connsiteY15" fmla="*/ 961100 h 961100"/>
              <a:gd name="connsiteX16" fmla="*/ 6328334 w 7492181"/>
              <a:gd name="connsiteY16" fmla="*/ 961100 h 961100"/>
              <a:gd name="connsiteX17" fmla="*/ 5533797 w 7492181"/>
              <a:gd name="connsiteY17" fmla="*/ 961100 h 961100"/>
              <a:gd name="connsiteX18" fmla="*/ 4739261 w 7492181"/>
              <a:gd name="connsiteY18" fmla="*/ 961100 h 961100"/>
              <a:gd name="connsiteX19" fmla="*/ 4143359 w 7492181"/>
              <a:gd name="connsiteY19" fmla="*/ 961100 h 961100"/>
              <a:gd name="connsiteX20" fmla="*/ 3547456 w 7492181"/>
              <a:gd name="connsiteY20" fmla="*/ 961100 h 961100"/>
              <a:gd name="connsiteX21" fmla="*/ 3083977 w 7492181"/>
              <a:gd name="connsiteY21" fmla="*/ 961100 h 961100"/>
              <a:gd name="connsiteX22" fmla="*/ 2620497 w 7492181"/>
              <a:gd name="connsiteY22" fmla="*/ 961100 h 961100"/>
              <a:gd name="connsiteX23" fmla="*/ 2024595 w 7492181"/>
              <a:gd name="connsiteY23" fmla="*/ 961100 h 961100"/>
              <a:gd name="connsiteX24" fmla="*/ 1296270 w 7492181"/>
              <a:gd name="connsiteY24" fmla="*/ 961100 h 961100"/>
              <a:gd name="connsiteX25" fmla="*/ 435522 w 7492181"/>
              <a:gd name="connsiteY25" fmla="*/ 961100 h 961100"/>
              <a:gd name="connsiteX26" fmla="*/ 0 w 7492181"/>
              <a:gd name="connsiteY26" fmla="*/ 525578 h 961100"/>
              <a:gd name="connsiteX27" fmla="*/ 0 w 7492181"/>
              <a:gd name="connsiteY27" fmla="*/ 435522 h 96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92181" h="961100" fill="none" extrusionOk="0">
                <a:moveTo>
                  <a:pt x="0" y="435522"/>
                </a:moveTo>
                <a:cubicBezTo>
                  <a:pt x="8904" y="204542"/>
                  <a:pt x="172987" y="1881"/>
                  <a:pt x="435522" y="0"/>
                </a:cubicBezTo>
                <a:cubicBezTo>
                  <a:pt x="604058" y="22883"/>
                  <a:pt x="772439" y="21229"/>
                  <a:pt x="965213" y="0"/>
                </a:cubicBezTo>
                <a:cubicBezTo>
                  <a:pt x="1157987" y="-21229"/>
                  <a:pt x="1310692" y="-17878"/>
                  <a:pt x="1494904" y="0"/>
                </a:cubicBezTo>
                <a:cubicBezTo>
                  <a:pt x="1679116" y="17878"/>
                  <a:pt x="1990832" y="24923"/>
                  <a:pt x="2157018" y="0"/>
                </a:cubicBezTo>
                <a:cubicBezTo>
                  <a:pt x="2323204" y="-24923"/>
                  <a:pt x="2507391" y="3517"/>
                  <a:pt x="2620497" y="0"/>
                </a:cubicBezTo>
                <a:cubicBezTo>
                  <a:pt x="2733603" y="-3517"/>
                  <a:pt x="3197613" y="-5160"/>
                  <a:pt x="3348822" y="0"/>
                </a:cubicBezTo>
                <a:cubicBezTo>
                  <a:pt x="3500031" y="5160"/>
                  <a:pt x="3716131" y="25218"/>
                  <a:pt x="3944725" y="0"/>
                </a:cubicBezTo>
                <a:cubicBezTo>
                  <a:pt x="4173319" y="-25218"/>
                  <a:pt x="4409744" y="-22056"/>
                  <a:pt x="4606838" y="0"/>
                </a:cubicBezTo>
                <a:cubicBezTo>
                  <a:pt x="4803932" y="22056"/>
                  <a:pt x="4857638" y="-6524"/>
                  <a:pt x="5070318" y="0"/>
                </a:cubicBezTo>
                <a:cubicBezTo>
                  <a:pt x="5282998" y="6524"/>
                  <a:pt x="5439900" y="25512"/>
                  <a:pt x="5732432" y="0"/>
                </a:cubicBezTo>
                <a:cubicBezTo>
                  <a:pt x="6024964" y="-25512"/>
                  <a:pt x="5983569" y="-11213"/>
                  <a:pt x="6195911" y="0"/>
                </a:cubicBezTo>
                <a:cubicBezTo>
                  <a:pt x="6408253" y="11213"/>
                  <a:pt x="6755346" y="22981"/>
                  <a:pt x="7056659" y="0"/>
                </a:cubicBezTo>
                <a:cubicBezTo>
                  <a:pt x="7303325" y="2214"/>
                  <a:pt x="7439049" y="200522"/>
                  <a:pt x="7492181" y="435522"/>
                </a:cubicBezTo>
                <a:cubicBezTo>
                  <a:pt x="7491683" y="455602"/>
                  <a:pt x="7492588" y="491047"/>
                  <a:pt x="7492181" y="525578"/>
                </a:cubicBezTo>
                <a:cubicBezTo>
                  <a:pt x="7497361" y="787350"/>
                  <a:pt x="7331958" y="977765"/>
                  <a:pt x="7056659" y="961100"/>
                </a:cubicBezTo>
                <a:cubicBezTo>
                  <a:pt x="6885201" y="946674"/>
                  <a:pt x="6656186" y="962514"/>
                  <a:pt x="6328334" y="961100"/>
                </a:cubicBezTo>
                <a:cubicBezTo>
                  <a:pt x="6000482" y="959686"/>
                  <a:pt x="5874440" y="955785"/>
                  <a:pt x="5533797" y="961100"/>
                </a:cubicBezTo>
                <a:cubicBezTo>
                  <a:pt x="5193154" y="966415"/>
                  <a:pt x="5080432" y="979499"/>
                  <a:pt x="4739261" y="961100"/>
                </a:cubicBezTo>
                <a:cubicBezTo>
                  <a:pt x="4398090" y="942701"/>
                  <a:pt x="4315562" y="975781"/>
                  <a:pt x="4143359" y="961100"/>
                </a:cubicBezTo>
                <a:cubicBezTo>
                  <a:pt x="3971156" y="946419"/>
                  <a:pt x="3822855" y="974351"/>
                  <a:pt x="3547456" y="961100"/>
                </a:cubicBezTo>
                <a:cubicBezTo>
                  <a:pt x="3272057" y="947849"/>
                  <a:pt x="3251932" y="970934"/>
                  <a:pt x="3083977" y="961100"/>
                </a:cubicBezTo>
                <a:cubicBezTo>
                  <a:pt x="2916022" y="951266"/>
                  <a:pt x="2744736" y="939192"/>
                  <a:pt x="2620497" y="961100"/>
                </a:cubicBezTo>
                <a:cubicBezTo>
                  <a:pt x="2496258" y="983008"/>
                  <a:pt x="2259225" y="952589"/>
                  <a:pt x="2024595" y="961100"/>
                </a:cubicBezTo>
                <a:cubicBezTo>
                  <a:pt x="1789965" y="969611"/>
                  <a:pt x="1632150" y="931221"/>
                  <a:pt x="1296270" y="961100"/>
                </a:cubicBezTo>
                <a:cubicBezTo>
                  <a:pt x="960390" y="990979"/>
                  <a:pt x="647470" y="924092"/>
                  <a:pt x="435522" y="961100"/>
                </a:cubicBezTo>
                <a:cubicBezTo>
                  <a:pt x="206849" y="972440"/>
                  <a:pt x="-37692" y="751447"/>
                  <a:pt x="0" y="525578"/>
                </a:cubicBezTo>
                <a:cubicBezTo>
                  <a:pt x="817" y="501323"/>
                  <a:pt x="-1256" y="461158"/>
                  <a:pt x="0" y="435522"/>
                </a:cubicBezTo>
                <a:close/>
              </a:path>
              <a:path w="7492181" h="961100" stroke="0" extrusionOk="0">
                <a:moveTo>
                  <a:pt x="0" y="435522"/>
                </a:moveTo>
                <a:cubicBezTo>
                  <a:pt x="-30032" y="220123"/>
                  <a:pt x="203920" y="-23065"/>
                  <a:pt x="435522" y="0"/>
                </a:cubicBezTo>
                <a:cubicBezTo>
                  <a:pt x="573659" y="-19292"/>
                  <a:pt x="670349" y="5206"/>
                  <a:pt x="899002" y="0"/>
                </a:cubicBezTo>
                <a:cubicBezTo>
                  <a:pt x="1127655" y="-5206"/>
                  <a:pt x="1322058" y="7801"/>
                  <a:pt x="1428693" y="0"/>
                </a:cubicBezTo>
                <a:cubicBezTo>
                  <a:pt x="1535328" y="-7801"/>
                  <a:pt x="1873033" y="-29537"/>
                  <a:pt x="2157018" y="0"/>
                </a:cubicBezTo>
                <a:cubicBezTo>
                  <a:pt x="2441004" y="29537"/>
                  <a:pt x="2492644" y="-3010"/>
                  <a:pt x="2819131" y="0"/>
                </a:cubicBezTo>
                <a:cubicBezTo>
                  <a:pt x="3145618" y="3010"/>
                  <a:pt x="3134088" y="10213"/>
                  <a:pt x="3282611" y="0"/>
                </a:cubicBezTo>
                <a:cubicBezTo>
                  <a:pt x="3431134" y="-10213"/>
                  <a:pt x="3614653" y="-19044"/>
                  <a:pt x="3878513" y="0"/>
                </a:cubicBezTo>
                <a:cubicBezTo>
                  <a:pt x="4142373" y="19044"/>
                  <a:pt x="4398957" y="8665"/>
                  <a:pt x="4540627" y="0"/>
                </a:cubicBezTo>
                <a:cubicBezTo>
                  <a:pt x="4682297" y="-8665"/>
                  <a:pt x="4920561" y="-6300"/>
                  <a:pt x="5268952" y="0"/>
                </a:cubicBezTo>
                <a:cubicBezTo>
                  <a:pt x="5617343" y="6300"/>
                  <a:pt x="5715386" y="20634"/>
                  <a:pt x="5864854" y="0"/>
                </a:cubicBezTo>
                <a:cubicBezTo>
                  <a:pt x="6014322" y="-20634"/>
                  <a:pt x="6583280" y="-42597"/>
                  <a:pt x="7056659" y="0"/>
                </a:cubicBezTo>
                <a:cubicBezTo>
                  <a:pt x="7301140" y="34028"/>
                  <a:pt x="7501802" y="198887"/>
                  <a:pt x="7492181" y="435522"/>
                </a:cubicBezTo>
                <a:cubicBezTo>
                  <a:pt x="7491641" y="459486"/>
                  <a:pt x="7493363" y="501909"/>
                  <a:pt x="7492181" y="525578"/>
                </a:cubicBezTo>
                <a:cubicBezTo>
                  <a:pt x="7498039" y="751044"/>
                  <a:pt x="7269921" y="956586"/>
                  <a:pt x="7056659" y="961100"/>
                </a:cubicBezTo>
                <a:cubicBezTo>
                  <a:pt x="6908803" y="966773"/>
                  <a:pt x="6619809" y="928306"/>
                  <a:pt x="6328334" y="961100"/>
                </a:cubicBezTo>
                <a:cubicBezTo>
                  <a:pt x="6036860" y="993894"/>
                  <a:pt x="6075747" y="972697"/>
                  <a:pt x="5864854" y="961100"/>
                </a:cubicBezTo>
                <a:cubicBezTo>
                  <a:pt x="5653961" y="949503"/>
                  <a:pt x="5533402" y="944196"/>
                  <a:pt x="5268952" y="961100"/>
                </a:cubicBezTo>
                <a:cubicBezTo>
                  <a:pt x="5004502" y="978004"/>
                  <a:pt x="4930891" y="969351"/>
                  <a:pt x="4805472" y="961100"/>
                </a:cubicBezTo>
                <a:cubicBezTo>
                  <a:pt x="4680053" y="952849"/>
                  <a:pt x="4378942" y="963122"/>
                  <a:pt x="4077147" y="961100"/>
                </a:cubicBezTo>
                <a:cubicBezTo>
                  <a:pt x="3775352" y="959078"/>
                  <a:pt x="3678751" y="986793"/>
                  <a:pt x="3415034" y="961100"/>
                </a:cubicBezTo>
                <a:cubicBezTo>
                  <a:pt x="3151317" y="935407"/>
                  <a:pt x="2996085" y="995809"/>
                  <a:pt x="2686709" y="961100"/>
                </a:cubicBezTo>
                <a:cubicBezTo>
                  <a:pt x="2377333" y="926391"/>
                  <a:pt x="2266609" y="974700"/>
                  <a:pt x="1958384" y="961100"/>
                </a:cubicBezTo>
                <a:cubicBezTo>
                  <a:pt x="1650159" y="947500"/>
                  <a:pt x="1577717" y="934728"/>
                  <a:pt x="1230058" y="961100"/>
                </a:cubicBezTo>
                <a:cubicBezTo>
                  <a:pt x="882399" y="987472"/>
                  <a:pt x="717412" y="985591"/>
                  <a:pt x="435522" y="961100"/>
                </a:cubicBezTo>
                <a:cubicBezTo>
                  <a:pt x="204507" y="965189"/>
                  <a:pt x="8009" y="758588"/>
                  <a:pt x="0" y="525578"/>
                </a:cubicBezTo>
                <a:cubicBezTo>
                  <a:pt x="-770" y="496214"/>
                  <a:pt x="786" y="477847"/>
                  <a:pt x="0" y="43552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💸</a:t>
            </a:r>
            <a:r>
              <a:rPr lang="ru-RU" sz="2400" dirty="0"/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Формує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хибне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уявлення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гроші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ніби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виграти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легко, 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програти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неможливо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2D88CB3E-4A5A-FFDF-565C-EC34714FE494}"/>
              </a:ext>
            </a:extLst>
          </p:cNvPr>
          <p:cNvSpPr/>
          <p:nvPr/>
        </p:nvSpPr>
        <p:spPr>
          <a:xfrm>
            <a:off x="4542502" y="3899723"/>
            <a:ext cx="7492181" cy="1291708"/>
          </a:xfrm>
          <a:custGeom>
            <a:avLst/>
            <a:gdLst>
              <a:gd name="connsiteX0" fmla="*/ 0 w 7492181"/>
              <a:gd name="connsiteY0" fmla="*/ 585337 h 1291708"/>
              <a:gd name="connsiteX1" fmla="*/ 585337 w 7492181"/>
              <a:gd name="connsiteY1" fmla="*/ 0 h 1291708"/>
              <a:gd name="connsiteX2" fmla="*/ 1091058 w 7492181"/>
              <a:gd name="connsiteY2" fmla="*/ 0 h 1291708"/>
              <a:gd name="connsiteX3" fmla="*/ 1596778 w 7492181"/>
              <a:gd name="connsiteY3" fmla="*/ 0 h 1291708"/>
              <a:gd name="connsiteX4" fmla="*/ 2228929 w 7492181"/>
              <a:gd name="connsiteY4" fmla="*/ 0 h 1291708"/>
              <a:gd name="connsiteX5" fmla="*/ 2671434 w 7492181"/>
              <a:gd name="connsiteY5" fmla="*/ 0 h 1291708"/>
              <a:gd name="connsiteX6" fmla="*/ 3366800 w 7492181"/>
              <a:gd name="connsiteY6" fmla="*/ 0 h 1291708"/>
              <a:gd name="connsiteX7" fmla="*/ 3935736 w 7492181"/>
              <a:gd name="connsiteY7" fmla="*/ 0 h 1291708"/>
              <a:gd name="connsiteX8" fmla="*/ 4567886 w 7492181"/>
              <a:gd name="connsiteY8" fmla="*/ 0 h 1291708"/>
              <a:gd name="connsiteX9" fmla="*/ 5010392 w 7492181"/>
              <a:gd name="connsiteY9" fmla="*/ 0 h 1291708"/>
              <a:gd name="connsiteX10" fmla="*/ 5642543 w 7492181"/>
              <a:gd name="connsiteY10" fmla="*/ 0 h 1291708"/>
              <a:gd name="connsiteX11" fmla="*/ 6085048 w 7492181"/>
              <a:gd name="connsiteY11" fmla="*/ 0 h 1291708"/>
              <a:gd name="connsiteX12" fmla="*/ 6906844 w 7492181"/>
              <a:gd name="connsiteY12" fmla="*/ 0 h 1291708"/>
              <a:gd name="connsiteX13" fmla="*/ 7492181 w 7492181"/>
              <a:gd name="connsiteY13" fmla="*/ 585337 h 1291708"/>
              <a:gd name="connsiteX14" fmla="*/ 7492181 w 7492181"/>
              <a:gd name="connsiteY14" fmla="*/ 706371 h 1291708"/>
              <a:gd name="connsiteX15" fmla="*/ 6906844 w 7492181"/>
              <a:gd name="connsiteY15" fmla="*/ 1291708 h 1291708"/>
              <a:gd name="connsiteX16" fmla="*/ 6211478 w 7492181"/>
              <a:gd name="connsiteY16" fmla="*/ 1291708 h 1291708"/>
              <a:gd name="connsiteX17" fmla="*/ 5452897 w 7492181"/>
              <a:gd name="connsiteY17" fmla="*/ 1291708 h 1291708"/>
              <a:gd name="connsiteX18" fmla="*/ 4694317 w 7492181"/>
              <a:gd name="connsiteY18" fmla="*/ 1291708 h 1291708"/>
              <a:gd name="connsiteX19" fmla="*/ 4125381 w 7492181"/>
              <a:gd name="connsiteY19" fmla="*/ 1291708 h 1291708"/>
              <a:gd name="connsiteX20" fmla="*/ 3556445 w 7492181"/>
              <a:gd name="connsiteY20" fmla="*/ 1291708 h 1291708"/>
              <a:gd name="connsiteX21" fmla="*/ 3113940 w 7492181"/>
              <a:gd name="connsiteY21" fmla="*/ 1291708 h 1291708"/>
              <a:gd name="connsiteX22" fmla="*/ 2671434 w 7492181"/>
              <a:gd name="connsiteY22" fmla="*/ 1291708 h 1291708"/>
              <a:gd name="connsiteX23" fmla="*/ 2102499 w 7492181"/>
              <a:gd name="connsiteY23" fmla="*/ 1291708 h 1291708"/>
              <a:gd name="connsiteX24" fmla="*/ 1407133 w 7492181"/>
              <a:gd name="connsiteY24" fmla="*/ 1291708 h 1291708"/>
              <a:gd name="connsiteX25" fmla="*/ 585337 w 7492181"/>
              <a:gd name="connsiteY25" fmla="*/ 1291708 h 1291708"/>
              <a:gd name="connsiteX26" fmla="*/ 0 w 7492181"/>
              <a:gd name="connsiteY26" fmla="*/ 706371 h 1291708"/>
              <a:gd name="connsiteX27" fmla="*/ 0 w 7492181"/>
              <a:gd name="connsiteY27" fmla="*/ 585337 h 1291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92181" h="1291708" fill="none" extrusionOk="0">
                <a:moveTo>
                  <a:pt x="0" y="585337"/>
                </a:moveTo>
                <a:cubicBezTo>
                  <a:pt x="52250" y="318117"/>
                  <a:pt x="247232" y="1268"/>
                  <a:pt x="585337" y="0"/>
                </a:cubicBezTo>
                <a:cubicBezTo>
                  <a:pt x="705279" y="17760"/>
                  <a:pt x="929312" y="-11308"/>
                  <a:pt x="1091058" y="0"/>
                </a:cubicBezTo>
                <a:cubicBezTo>
                  <a:pt x="1252804" y="11308"/>
                  <a:pt x="1403443" y="-15706"/>
                  <a:pt x="1596778" y="0"/>
                </a:cubicBezTo>
                <a:cubicBezTo>
                  <a:pt x="1790113" y="15706"/>
                  <a:pt x="1997680" y="20445"/>
                  <a:pt x="2228929" y="0"/>
                </a:cubicBezTo>
                <a:cubicBezTo>
                  <a:pt x="2460178" y="-20445"/>
                  <a:pt x="2535147" y="-11884"/>
                  <a:pt x="2671434" y="0"/>
                </a:cubicBezTo>
                <a:cubicBezTo>
                  <a:pt x="2807721" y="11884"/>
                  <a:pt x="3076453" y="-27910"/>
                  <a:pt x="3366800" y="0"/>
                </a:cubicBezTo>
                <a:cubicBezTo>
                  <a:pt x="3657147" y="27910"/>
                  <a:pt x="3758836" y="25601"/>
                  <a:pt x="3935736" y="0"/>
                </a:cubicBezTo>
                <a:cubicBezTo>
                  <a:pt x="4112636" y="-25601"/>
                  <a:pt x="4362990" y="8339"/>
                  <a:pt x="4567886" y="0"/>
                </a:cubicBezTo>
                <a:cubicBezTo>
                  <a:pt x="4772782" y="-8339"/>
                  <a:pt x="4845591" y="13661"/>
                  <a:pt x="5010392" y="0"/>
                </a:cubicBezTo>
                <a:cubicBezTo>
                  <a:pt x="5175193" y="-13661"/>
                  <a:pt x="5505188" y="-18202"/>
                  <a:pt x="5642543" y="0"/>
                </a:cubicBezTo>
                <a:cubicBezTo>
                  <a:pt x="5779898" y="18202"/>
                  <a:pt x="5984005" y="2744"/>
                  <a:pt x="6085048" y="0"/>
                </a:cubicBezTo>
                <a:cubicBezTo>
                  <a:pt x="6186092" y="-2744"/>
                  <a:pt x="6638714" y="-31583"/>
                  <a:pt x="6906844" y="0"/>
                </a:cubicBezTo>
                <a:cubicBezTo>
                  <a:pt x="7284072" y="19474"/>
                  <a:pt x="7455699" y="265863"/>
                  <a:pt x="7492181" y="585337"/>
                </a:cubicBezTo>
                <a:cubicBezTo>
                  <a:pt x="7495535" y="645747"/>
                  <a:pt x="7492637" y="664884"/>
                  <a:pt x="7492181" y="706371"/>
                </a:cubicBezTo>
                <a:cubicBezTo>
                  <a:pt x="7507888" y="1094052"/>
                  <a:pt x="7247944" y="1300253"/>
                  <a:pt x="6906844" y="1291708"/>
                </a:cubicBezTo>
                <a:cubicBezTo>
                  <a:pt x="6591085" y="1261520"/>
                  <a:pt x="6369334" y="1257723"/>
                  <a:pt x="6211478" y="1291708"/>
                </a:cubicBezTo>
                <a:cubicBezTo>
                  <a:pt x="6053622" y="1325693"/>
                  <a:pt x="5813547" y="1273811"/>
                  <a:pt x="5452897" y="1291708"/>
                </a:cubicBezTo>
                <a:cubicBezTo>
                  <a:pt x="5092247" y="1309605"/>
                  <a:pt x="4891134" y="1271140"/>
                  <a:pt x="4694317" y="1291708"/>
                </a:cubicBezTo>
                <a:cubicBezTo>
                  <a:pt x="4497500" y="1312276"/>
                  <a:pt x="4408838" y="1273449"/>
                  <a:pt x="4125381" y="1291708"/>
                </a:cubicBezTo>
                <a:cubicBezTo>
                  <a:pt x="3841924" y="1309967"/>
                  <a:pt x="3714697" y="1307239"/>
                  <a:pt x="3556445" y="1291708"/>
                </a:cubicBezTo>
                <a:cubicBezTo>
                  <a:pt x="3398193" y="1276177"/>
                  <a:pt x="3329162" y="1284580"/>
                  <a:pt x="3113940" y="1291708"/>
                </a:cubicBezTo>
                <a:cubicBezTo>
                  <a:pt x="2898719" y="1298836"/>
                  <a:pt x="2822262" y="1290751"/>
                  <a:pt x="2671434" y="1291708"/>
                </a:cubicBezTo>
                <a:cubicBezTo>
                  <a:pt x="2520606" y="1292665"/>
                  <a:pt x="2344054" y="1291566"/>
                  <a:pt x="2102499" y="1291708"/>
                </a:cubicBezTo>
                <a:cubicBezTo>
                  <a:pt x="1860944" y="1291850"/>
                  <a:pt x="1678539" y="1319114"/>
                  <a:pt x="1407133" y="1291708"/>
                </a:cubicBezTo>
                <a:cubicBezTo>
                  <a:pt x="1135727" y="1264302"/>
                  <a:pt x="830525" y="1265401"/>
                  <a:pt x="585337" y="1291708"/>
                </a:cubicBezTo>
                <a:cubicBezTo>
                  <a:pt x="290159" y="1318573"/>
                  <a:pt x="-13936" y="1024223"/>
                  <a:pt x="0" y="706371"/>
                </a:cubicBezTo>
                <a:cubicBezTo>
                  <a:pt x="5928" y="657027"/>
                  <a:pt x="-1996" y="627443"/>
                  <a:pt x="0" y="585337"/>
                </a:cubicBezTo>
                <a:close/>
              </a:path>
              <a:path w="7492181" h="1291708" stroke="0" extrusionOk="0">
                <a:moveTo>
                  <a:pt x="0" y="585337"/>
                </a:moveTo>
                <a:cubicBezTo>
                  <a:pt x="-47650" y="301941"/>
                  <a:pt x="283756" y="-56026"/>
                  <a:pt x="585337" y="0"/>
                </a:cubicBezTo>
                <a:cubicBezTo>
                  <a:pt x="800914" y="9787"/>
                  <a:pt x="882677" y="-8135"/>
                  <a:pt x="1027842" y="0"/>
                </a:cubicBezTo>
                <a:cubicBezTo>
                  <a:pt x="1173008" y="8135"/>
                  <a:pt x="1341976" y="-7656"/>
                  <a:pt x="1533563" y="0"/>
                </a:cubicBezTo>
                <a:cubicBezTo>
                  <a:pt x="1725150" y="7656"/>
                  <a:pt x="1998685" y="492"/>
                  <a:pt x="2228929" y="0"/>
                </a:cubicBezTo>
                <a:cubicBezTo>
                  <a:pt x="2459173" y="-492"/>
                  <a:pt x="2723668" y="7513"/>
                  <a:pt x="2861080" y="0"/>
                </a:cubicBezTo>
                <a:cubicBezTo>
                  <a:pt x="2998492" y="-7513"/>
                  <a:pt x="3173080" y="12208"/>
                  <a:pt x="3303585" y="0"/>
                </a:cubicBezTo>
                <a:cubicBezTo>
                  <a:pt x="3434091" y="-12208"/>
                  <a:pt x="3688974" y="5614"/>
                  <a:pt x="3872521" y="0"/>
                </a:cubicBezTo>
                <a:cubicBezTo>
                  <a:pt x="4056068" y="-5614"/>
                  <a:pt x="4322608" y="27573"/>
                  <a:pt x="4504671" y="0"/>
                </a:cubicBezTo>
                <a:cubicBezTo>
                  <a:pt x="4686734" y="-27573"/>
                  <a:pt x="5042074" y="-34616"/>
                  <a:pt x="5200037" y="0"/>
                </a:cubicBezTo>
                <a:cubicBezTo>
                  <a:pt x="5358000" y="34616"/>
                  <a:pt x="5567821" y="-2574"/>
                  <a:pt x="5768973" y="0"/>
                </a:cubicBezTo>
                <a:cubicBezTo>
                  <a:pt x="5970125" y="2574"/>
                  <a:pt x="6448412" y="-16732"/>
                  <a:pt x="6906844" y="0"/>
                </a:cubicBezTo>
                <a:cubicBezTo>
                  <a:pt x="7231033" y="7897"/>
                  <a:pt x="7541084" y="281874"/>
                  <a:pt x="7492181" y="585337"/>
                </a:cubicBezTo>
                <a:cubicBezTo>
                  <a:pt x="7490592" y="622235"/>
                  <a:pt x="7495053" y="668026"/>
                  <a:pt x="7492181" y="706371"/>
                </a:cubicBezTo>
                <a:cubicBezTo>
                  <a:pt x="7518429" y="962137"/>
                  <a:pt x="7199494" y="1286639"/>
                  <a:pt x="6906844" y="1291708"/>
                </a:cubicBezTo>
                <a:cubicBezTo>
                  <a:pt x="6661152" y="1319742"/>
                  <a:pt x="6453658" y="1280928"/>
                  <a:pt x="6211478" y="1291708"/>
                </a:cubicBezTo>
                <a:cubicBezTo>
                  <a:pt x="5969298" y="1302488"/>
                  <a:pt x="5898184" y="1311824"/>
                  <a:pt x="5768973" y="1291708"/>
                </a:cubicBezTo>
                <a:cubicBezTo>
                  <a:pt x="5639763" y="1271592"/>
                  <a:pt x="5332486" y="1303825"/>
                  <a:pt x="5200037" y="1291708"/>
                </a:cubicBezTo>
                <a:cubicBezTo>
                  <a:pt x="5067588" y="1279591"/>
                  <a:pt x="4924926" y="1307969"/>
                  <a:pt x="4757532" y="1291708"/>
                </a:cubicBezTo>
                <a:cubicBezTo>
                  <a:pt x="4590138" y="1275447"/>
                  <a:pt x="4261016" y="1276811"/>
                  <a:pt x="4062166" y="1291708"/>
                </a:cubicBezTo>
                <a:cubicBezTo>
                  <a:pt x="3863316" y="1306605"/>
                  <a:pt x="3570735" y="1288051"/>
                  <a:pt x="3430015" y="1291708"/>
                </a:cubicBezTo>
                <a:cubicBezTo>
                  <a:pt x="3289295" y="1295365"/>
                  <a:pt x="2980002" y="1295488"/>
                  <a:pt x="2734649" y="1291708"/>
                </a:cubicBezTo>
                <a:cubicBezTo>
                  <a:pt x="2489296" y="1287928"/>
                  <a:pt x="2261461" y="1277571"/>
                  <a:pt x="2039284" y="1291708"/>
                </a:cubicBezTo>
                <a:cubicBezTo>
                  <a:pt x="1817108" y="1305845"/>
                  <a:pt x="1683856" y="1286900"/>
                  <a:pt x="1343918" y="1291708"/>
                </a:cubicBezTo>
                <a:cubicBezTo>
                  <a:pt x="1003980" y="1296516"/>
                  <a:pt x="868242" y="1262314"/>
                  <a:pt x="585337" y="1291708"/>
                </a:cubicBezTo>
                <a:cubicBezTo>
                  <a:pt x="335360" y="1323201"/>
                  <a:pt x="47860" y="984693"/>
                  <a:pt x="0" y="706371"/>
                </a:cubicBezTo>
                <a:cubicBezTo>
                  <a:pt x="2225" y="657907"/>
                  <a:pt x="-4614" y="622557"/>
                  <a:pt x="0" y="58533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🧠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викликати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залежність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азартні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ігри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впливають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мозок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як наркотики: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хочеться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054D2006-306B-FD67-B7F5-6A14C89B0D7A}"/>
              </a:ext>
            </a:extLst>
          </p:cNvPr>
          <p:cNvSpPr/>
          <p:nvPr/>
        </p:nvSpPr>
        <p:spPr>
          <a:xfrm>
            <a:off x="4542501" y="5359197"/>
            <a:ext cx="7492181" cy="1291708"/>
          </a:xfrm>
          <a:custGeom>
            <a:avLst/>
            <a:gdLst>
              <a:gd name="connsiteX0" fmla="*/ 0 w 7492181"/>
              <a:gd name="connsiteY0" fmla="*/ 585337 h 1291708"/>
              <a:gd name="connsiteX1" fmla="*/ 585337 w 7492181"/>
              <a:gd name="connsiteY1" fmla="*/ 0 h 1291708"/>
              <a:gd name="connsiteX2" fmla="*/ 1091058 w 7492181"/>
              <a:gd name="connsiteY2" fmla="*/ 0 h 1291708"/>
              <a:gd name="connsiteX3" fmla="*/ 1596778 w 7492181"/>
              <a:gd name="connsiteY3" fmla="*/ 0 h 1291708"/>
              <a:gd name="connsiteX4" fmla="*/ 2228929 w 7492181"/>
              <a:gd name="connsiteY4" fmla="*/ 0 h 1291708"/>
              <a:gd name="connsiteX5" fmla="*/ 2671434 w 7492181"/>
              <a:gd name="connsiteY5" fmla="*/ 0 h 1291708"/>
              <a:gd name="connsiteX6" fmla="*/ 3366800 w 7492181"/>
              <a:gd name="connsiteY6" fmla="*/ 0 h 1291708"/>
              <a:gd name="connsiteX7" fmla="*/ 3935736 w 7492181"/>
              <a:gd name="connsiteY7" fmla="*/ 0 h 1291708"/>
              <a:gd name="connsiteX8" fmla="*/ 4567886 w 7492181"/>
              <a:gd name="connsiteY8" fmla="*/ 0 h 1291708"/>
              <a:gd name="connsiteX9" fmla="*/ 5010392 w 7492181"/>
              <a:gd name="connsiteY9" fmla="*/ 0 h 1291708"/>
              <a:gd name="connsiteX10" fmla="*/ 5642543 w 7492181"/>
              <a:gd name="connsiteY10" fmla="*/ 0 h 1291708"/>
              <a:gd name="connsiteX11" fmla="*/ 6085048 w 7492181"/>
              <a:gd name="connsiteY11" fmla="*/ 0 h 1291708"/>
              <a:gd name="connsiteX12" fmla="*/ 6906844 w 7492181"/>
              <a:gd name="connsiteY12" fmla="*/ 0 h 1291708"/>
              <a:gd name="connsiteX13" fmla="*/ 7492181 w 7492181"/>
              <a:gd name="connsiteY13" fmla="*/ 585337 h 1291708"/>
              <a:gd name="connsiteX14" fmla="*/ 7492181 w 7492181"/>
              <a:gd name="connsiteY14" fmla="*/ 706371 h 1291708"/>
              <a:gd name="connsiteX15" fmla="*/ 6906844 w 7492181"/>
              <a:gd name="connsiteY15" fmla="*/ 1291708 h 1291708"/>
              <a:gd name="connsiteX16" fmla="*/ 6211478 w 7492181"/>
              <a:gd name="connsiteY16" fmla="*/ 1291708 h 1291708"/>
              <a:gd name="connsiteX17" fmla="*/ 5452897 w 7492181"/>
              <a:gd name="connsiteY17" fmla="*/ 1291708 h 1291708"/>
              <a:gd name="connsiteX18" fmla="*/ 4694317 w 7492181"/>
              <a:gd name="connsiteY18" fmla="*/ 1291708 h 1291708"/>
              <a:gd name="connsiteX19" fmla="*/ 4125381 w 7492181"/>
              <a:gd name="connsiteY19" fmla="*/ 1291708 h 1291708"/>
              <a:gd name="connsiteX20" fmla="*/ 3556445 w 7492181"/>
              <a:gd name="connsiteY20" fmla="*/ 1291708 h 1291708"/>
              <a:gd name="connsiteX21" fmla="*/ 3113940 w 7492181"/>
              <a:gd name="connsiteY21" fmla="*/ 1291708 h 1291708"/>
              <a:gd name="connsiteX22" fmla="*/ 2671434 w 7492181"/>
              <a:gd name="connsiteY22" fmla="*/ 1291708 h 1291708"/>
              <a:gd name="connsiteX23" fmla="*/ 2102499 w 7492181"/>
              <a:gd name="connsiteY23" fmla="*/ 1291708 h 1291708"/>
              <a:gd name="connsiteX24" fmla="*/ 1407133 w 7492181"/>
              <a:gd name="connsiteY24" fmla="*/ 1291708 h 1291708"/>
              <a:gd name="connsiteX25" fmla="*/ 585337 w 7492181"/>
              <a:gd name="connsiteY25" fmla="*/ 1291708 h 1291708"/>
              <a:gd name="connsiteX26" fmla="*/ 0 w 7492181"/>
              <a:gd name="connsiteY26" fmla="*/ 706371 h 1291708"/>
              <a:gd name="connsiteX27" fmla="*/ 0 w 7492181"/>
              <a:gd name="connsiteY27" fmla="*/ 585337 h 1291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92181" h="1291708" fill="none" extrusionOk="0">
                <a:moveTo>
                  <a:pt x="0" y="585337"/>
                </a:moveTo>
                <a:cubicBezTo>
                  <a:pt x="52250" y="318117"/>
                  <a:pt x="247232" y="1268"/>
                  <a:pt x="585337" y="0"/>
                </a:cubicBezTo>
                <a:cubicBezTo>
                  <a:pt x="705279" y="17760"/>
                  <a:pt x="929312" y="-11308"/>
                  <a:pt x="1091058" y="0"/>
                </a:cubicBezTo>
                <a:cubicBezTo>
                  <a:pt x="1252804" y="11308"/>
                  <a:pt x="1403443" y="-15706"/>
                  <a:pt x="1596778" y="0"/>
                </a:cubicBezTo>
                <a:cubicBezTo>
                  <a:pt x="1790113" y="15706"/>
                  <a:pt x="1997680" y="20445"/>
                  <a:pt x="2228929" y="0"/>
                </a:cubicBezTo>
                <a:cubicBezTo>
                  <a:pt x="2460178" y="-20445"/>
                  <a:pt x="2535147" y="-11884"/>
                  <a:pt x="2671434" y="0"/>
                </a:cubicBezTo>
                <a:cubicBezTo>
                  <a:pt x="2807721" y="11884"/>
                  <a:pt x="3076453" y="-27910"/>
                  <a:pt x="3366800" y="0"/>
                </a:cubicBezTo>
                <a:cubicBezTo>
                  <a:pt x="3657147" y="27910"/>
                  <a:pt x="3758836" y="25601"/>
                  <a:pt x="3935736" y="0"/>
                </a:cubicBezTo>
                <a:cubicBezTo>
                  <a:pt x="4112636" y="-25601"/>
                  <a:pt x="4362990" y="8339"/>
                  <a:pt x="4567886" y="0"/>
                </a:cubicBezTo>
                <a:cubicBezTo>
                  <a:pt x="4772782" y="-8339"/>
                  <a:pt x="4845591" y="13661"/>
                  <a:pt x="5010392" y="0"/>
                </a:cubicBezTo>
                <a:cubicBezTo>
                  <a:pt x="5175193" y="-13661"/>
                  <a:pt x="5505188" y="-18202"/>
                  <a:pt x="5642543" y="0"/>
                </a:cubicBezTo>
                <a:cubicBezTo>
                  <a:pt x="5779898" y="18202"/>
                  <a:pt x="5984005" y="2744"/>
                  <a:pt x="6085048" y="0"/>
                </a:cubicBezTo>
                <a:cubicBezTo>
                  <a:pt x="6186092" y="-2744"/>
                  <a:pt x="6638714" y="-31583"/>
                  <a:pt x="6906844" y="0"/>
                </a:cubicBezTo>
                <a:cubicBezTo>
                  <a:pt x="7284072" y="19474"/>
                  <a:pt x="7455699" y="265863"/>
                  <a:pt x="7492181" y="585337"/>
                </a:cubicBezTo>
                <a:cubicBezTo>
                  <a:pt x="7495535" y="645747"/>
                  <a:pt x="7492637" y="664884"/>
                  <a:pt x="7492181" y="706371"/>
                </a:cubicBezTo>
                <a:cubicBezTo>
                  <a:pt x="7507888" y="1094052"/>
                  <a:pt x="7247944" y="1300253"/>
                  <a:pt x="6906844" y="1291708"/>
                </a:cubicBezTo>
                <a:cubicBezTo>
                  <a:pt x="6591085" y="1261520"/>
                  <a:pt x="6369334" y="1257723"/>
                  <a:pt x="6211478" y="1291708"/>
                </a:cubicBezTo>
                <a:cubicBezTo>
                  <a:pt x="6053622" y="1325693"/>
                  <a:pt x="5813547" y="1273811"/>
                  <a:pt x="5452897" y="1291708"/>
                </a:cubicBezTo>
                <a:cubicBezTo>
                  <a:pt x="5092247" y="1309605"/>
                  <a:pt x="4891134" y="1271140"/>
                  <a:pt x="4694317" y="1291708"/>
                </a:cubicBezTo>
                <a:cubicBezTo>
                  <a:pt x="4497500" y="1312276"/>
                  <a:pt x="4408838" y="1273449"/>
                  <a:pt x="4125381" y="1291708"/>
                </a:cubicBezTo>
                <a:cubicBezTo>
                  <a:pt x="3841924" y="1309967"/>
                  <a:pt x="3714697" y="1307239"/>
                  <a:pt x="3556445" y="1291708"/>
                </a:cubicBezTo>
                <a:cubicBezTo>
                  <a:pt x="3398193" y="1276177"/>
                  <a:pt x="3329162" y="1284580"/>
                  <a:pt x="3113940" y="1291708"/>
                </a:cubicBezTo>
                <a:cubicBezTo>
                  <a:pt x="2898719" y="1298836"/>
                  <a:pt x="2822262" y="1290751"/>
                  <a:pt x="2671434" y="1291708"/>
                </a:cubicBezTo>
                <a:cubicBezTo>
                  <a:pt x="2520606" y="1292665"/>
                  <a:pt x="2344054" y="1291566"/>
                  <a:pt x="2102499" y="1291708"/>
                </a:cubicBezTo>
                <a:cubicBezTo>
                  <a:pt x="1860944" y="1291850"/>
                  <a:pt x="1678539" y="1319114"/>
                  <a:pt x="1407133" y="1291708"/>
                </a:cubicBezTo>
                <a:cubicBezTo>
                  <a:pt x="1135727" y="1264302"/>
                  <a:pt x="830525" y="1265401"/>
                  <a:pt x="585337" y="1291708"/>
                </a:cubicBezTo>
                <a:cubicBezTo>
                  <a:pt x="290159" y="1318573"/>
                  <a:pt x="-13936" y="1024223"/>
                  <a:pt x="0" y="706371"/>
                </a:cubicBezTo>
                <a:cubicBezTo>
                  <a:pt x="5928" y="657027"/>
                  <a:pt x="-1996" y="627443"/>
                  <a:pt x="0" y="585337"/>
                </a:cubicBezTo>
                <a:close/>
              </a:path>
              <a:path w="7492181" h="1291708" stroke="0" extrusionOk="0">
                <a:moveTo>
                  <a:pt x="0" y="585337"/>
                </a:moveTo>
                <a:cubicBezTo>
                  <a:pt x="-47650" y="301941"/>
                  <a:pt x="283756" y="-56026"/>
                  <a:pt x="585337" y="0"/>
                </a:cubicBezTo>
                <a:cubicBezTo>
                  <a:pt x="800914" y="9787"/>
                  <a:pt x="882677" y="-8135"/>
                  <a:pt x="1027842" y="0"/>
                </a:cubicBezTo>
                <a:cubicBezTo>
                  <a:pt x="1173008" y="8135"/>
                  <a:pt x="1341976" y="-7656"/>
                  <a:pt x="1533563" y="0"/>
                </a:cubicBezTo>
                <a:cubicBezTo>
                  <a:pt x="1725150" y="7656"/>
                  <a:pt x="1998685" y="492"/>
                  <a:pt x="2228929" y="0"/>
                </a:cubicBezTo>
                <a:cubicBezTo>
                  <a:pt x="2459173" y="-492"/>
                  <a:pt x="2723668" y="7513"/>
                  <a:pt x="2861080" y="0"/>
                </a:cubicBezTo>
                <a:cubicBezTo>
                  <a:pt x="2998492" y="-7513"/>
                  <a:pt x="3173080" y="12208"/>
                  <a:pt x="3303585" y="0"/>
                </a:cubicBezTo>
                <a:cubicBezTo>
                  <a:pt x="3434091" y="-12208"/>
                  <a:pt x="3688974" y="5614"/>
                  <a:pt x="3872521" y="0"/>
                </a:cubicBezTo>
                <a:cubicBezTo>
                  <a:pt x="4056068" y="-5614"/>
                  <a:pt x="4322608" y="27573"/>
                  <a:pt x="4504671" y="0"/>
                </a:cubicBezTo>
                <a:cubicBezTo>
                  <a:pt x="4686734" y="-27573"/>
                  <a:pt x="5042074" y="-34616"/>
                  <a:pt x="5200037" y="0"/>
                </a:cubicBezTo>
                <a:cubicBezTo>
                  <a:pt x="5358000" y="34616"/>
                  <a:pt x="5567821" y="-2574"/>
                  <a:pt x="5768973" y="0"/>
                </a:cubicBezTo>
                <a:cubicBezTo>
                  <a:pt x="5970125" y="2574"/>
                  <a:pt x="6448412" y="-16732"/>
                  <a:pt x="6906844" y="0"/>
                </a:cubicBezTo>
                <a:cubicBezTo>
                  <a:pt x="7231033" y="7897"/>
                  <a:pt x="7541084" y="281874"/>
                  <a:pt x="7492181" y="585337"/>
                </a:cubicBezTo>
                <a:cubicBezTo>
                  <a:pt x="7490592" y="622235"/>
                  <a:pt x="7495053" y="668026"/>
                  <a:pt x="7492181" y="706371"/>
                </a:cubicBezTo>
                <a:cubicBezTo>
                  <a:pt x="7518429" y="962137"/>
                  <a:pt x="7199494" y="1286639"/>
                  <a:pt x="6906844" y="1291708"/>
                </a:cubicBezTo>
                <a:cubicBezTo>
                  <a:pt x="6661152" y="1319742"/>
                  <a:pt x="6453658" y="1280928"/>
                  <a:pt x="6211478" y="1291708"/>
                </a:cubicBezTo>
                <a:cubicBezTo>
                  <a:pt x="5969298" y="1302488"/>
                  <a:pt x="5898184" y="1311824"/>
                  <a:pt x="5768973" y="1291708"/>
                </a:cubicBezTo>
                <a:cubicBezTo>
                  <a:pt x="5639763" y="1271592"/>
                  <a:pt x="5332486" y="1303825"/>
                  <a:pt x="5200037" y="1291708"/>
                </a:cubicBezTo>
                <a:cubicBezTo>
                  <a:pt x="5067588" y="1279591"/>
                  <a:pt x="4924926" y="1307969"/>
                  <a:pt x="4757532" y="1291708"/>
                </a:cubicBezTo>
                <a:cubicBezTo>
                  <a:pt x="4590138" y="1275447"/>
                  <a:pt x="4261016" y="1276811"/>
                  <a:pt x="4062166" y="1291708"/>
                </a:cubicBezTo>
                <a:cubicBezTo>
                  <a:pt x="3863316" y="1306605"/>
                  <a:pt x="3570735" y="1288051"/>
                  <a:pt x="3430015" y="1291708"/>
                </a:cubicBezTo>
                <a:cubicBezTo>
                  <a:pt x="3289295" y="1295365"/>
                  <a:pt x="2980002" y="1295488"/>
                  <a:pt x="2734649" y="1291708"/>
                </a:cubicBezTo>
                <a:cubicBezTo>
                  <a:pt x="2489296" y="1287928"/>
                  <a:pt x="2261461" y="1277571"/>
                  <a:pt x="2039284" y="1291708"/>
                </a:cubicBezTo>
                <a:cubicBezTo>
                  <a:pt x="1817108" y="1305845"/>
                  <a:pt x="1683856" y="1286900"/>
                  <a:pt x="1343918" y="1291708"/>
                </a:cubicBezTo>
                <a:cubicBezTo>
                  <a:pt x="1003980" y="1296516"/>
                  <a:pt x="868242" y="1262314"/>
                  <a:pt x="585337" y="1291708"/>
                </a:cubicBezTo>
                <a:cubicBezTo>
                  <a:pt x="335360" y="1323201"/>
                  <a:pt x="47860" y="984693"/>
                  <a:pt x="0" y="706371"/>
                </a:cubicBezTo>
                <a:cubicBezTo>
                  <a:pt x="2225" y="657907"/>
                  <a:pt x="-4614" y="622557"/>
                  <a:pt x="0" y="58533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🕳️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Затягує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борги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спочатку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безкоштовно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потім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поповни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рахунок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і люди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втрачають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великі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суми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994207B-ED1D-459F-4066-1145D1105F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6214" y="653498"/>
            <a:ext cx="6204502" cy="620450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221994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5BF61-9824-2E59-DF90-E0DCF24EF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C7442F-E5C8-8B32-6EAF-D782FD597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062A8C-C072-3E6F-6814-5B8DD19B3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633" y="-306492"/>
            <a:ext cx="6248400" cy="157162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68BEE520-70AA-76E0-4ABD-92740006F347}"/>
              </a:ext>
            </a:extLst>
          </p:cNvPr>
          <p:cNvSpPr/>
          <p:nvPr/>
        </p:nvSpPr>
        <p:spPr>
          <a:xfrm>
            <a:off x="560439" y="1076632"/>
            <a:ext cx="4768645" cy="1302773"/>
          </a:xfrm>
          <a:custGeom>
            <a:avLst/>
            <a:gdLst>
              <a:gd name="connsiteX0" fmla="*/ 0 w 4768645"/>
              <a:gd name="connsiteY0" fmla="*/ 590352 h 1302773"/>
              <a:gd name="connsiteX1" fmla="*/ 590352 w 4768645"/>
              <a:gd name="connsiteY1" fmla="*/ 0 h 1302773"/>
              <a:gd name="connsiteX2" fmla="*/ 1224222 w 4768645"/>
              <a:gd name="connsiteY2" fmla="*/ 0 h 1302773"/>
              <a:gd name="connsiteX3" fmla="*/ 1858091 w 4768645"/>
              <a:gd name="connsiteY3" fmla="*/ 0 h 1302773"/>
              <a:gd name="connsiteX4" fmla="*/ 2456081 w 4768645"/>
              <a:gd name="connsiteY4" fmla="*/ 0 h 1302773"/>
              <a:gd name="connsiteX5" fmla="*/ 3125830 w 4768645"/>
              <a:gd name="connsiteY5" fmla="*/ 0 h 1302773"/>
              <a:gd name="connsiteX6" fmla="*/ 4178293 w 4768645"/>
              <a:gd name="connsiteY6" fmla="*/ 0 h 1302773"/>
              <a:gd name="connsiteX7" fmla="*/ 4768645 w 4768645"/>
              <a:gd name="connsiteY7" fmla="*/ 590352 h 1302773"/>
              <a:gd name="connsiteX8" fmla="*/ 4768645 w 4768645"/>
              <a:gd name="connsiteY8" fmla="*/ 712421 h 1302773"/>
              <a:gd name="connsiteX9" fmla="*/ 4178293 w 4768645"/>
              <a:gd name="connsiteY9" fmla="*/ 1302773 h 1302773"/>
              <a:gd name="connsiteX10" fmla="*/ 3616182 w 4768645"/>
              <a:gd name="connsiteY10" fmla="*/ 1302773 h 1302773"/>
              <a:gd name="connsiteX11" fmla="*/ 3125830 w 4768645"/>
              <a:gd name="connsiteY11" fmla="*/ 1302773 h 1302773"/>
              <a:gd name="connsiteX12" fmla="*/ 2491961 w 4768645"/>
              <a:gd name="connsiteY12" fmla="*/ 1302773 h 1302773"/>
              <a:gd name="connsiteX13" fmla="*/ 1929850 w 4768645"/>
              <a:gd name="connsiteY13" fmla="*/ 1302773 h 1302773"/>
              <a:gd name="connsiteX14" fmla="*/ 1331860 w 4768645"/>
              <a:gd name="connsiteY14" fmla="*/ 1302773 h 1302773"/>
              <a:gd name="connsiteX15" fmla="*/ 590352 w 4768645"/>
              <a:gd name="connsiteY15" fmla="*/ 1302773 h 1302773"/>
              <a:gd name="connsiteX16" fmla="*/ 0 w 4768645"/>
              <a:gd name="connsiteY16" fmla="*/ 712421 h 1302773"/>
              <a:gd name="connsiteX17" fmla="*/ 0 w 4768645"/>
              <a:gd name="connsiteY17" fmla="*/ 590352 h 130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768645" h="1302773" fill="none" extrusionOk="0">
                <a:moveTo>
                  <a:pt x="0" y="590352"/>
                </a:moveTo>
                <a:cubicBezTo>
                  <a:pt x="-545" y="236625"/>
                  <a:pt x="249262" y="4819"/>
                  <a:pt x="590352" y="0"/>
                </a:cubicBezTo>
                <a:cubicBezTo>
                  <a:pt x="775791" y="19836"/>
                  <a:pt x="1035572" y="22308"/>
                  <a:pt x="1224222" y="0"/>
                </a:cubicBezTo>
                <a:cubicBezTo>
                  <a:pt x="1412872" y="-22308"/>
                  <a:pt x="1668872" y="21442"/>
                  <a:pt x="1858091" y="0"/>
                </a:cubicBezTo>
                <a:cubicBezTo>
                  <a:pt x="2047310" y="-21442"/>
                  <a:pt x="2311410" y="-17221"/>
                  <a:pt x="2456081" y="0"/>
                </a:cubicBezTo>
                <a:cubicBezTo>
                  <a:pt x="2600752" y="17221"/>
                  <a:pt x="2978450" y="-31400"/>
                  <a:pt x="3125830" y="0"/>
                </a:cubicBezTo>
                <a:cubicBezTo>
                  <a:pt x="3273210" y="31400"/>
                  <a:pt x="3814712" y="-4648"/>
                  <a:pt x="4178293" y="0"/>
                </a:cubicBezTo>
                <a:cubicBezTo>
                  <a:pt x="4497136" y="74692"/>
                  <a:pt x="4738631" y="241975"/>
                  <a:pt x="4768645" y="590352"/>
                </a:cubicBezTo>
                <a:cubicBezTo>
                  <a:pt x="4766872" y="629159"/>
                  <a:pt x="4773810" y="654232"/>
                  <a:pt x="4768645" y="712421"/>
                </a:cubicBezTo>
                <a:cubicBezTo>
                  <a:pt x="4753350" y="1016708"/>
                  <a:pt x="4501677" y="1290238"/>
                  <a:pt x="4178293" y="1302773"/>
                </a:cubicBezTo>
                <a:cubicBezTo>
                  <a:pt x="3903750" y="1300067"/>
                  <a:pt x="3861924" y="1315243"/>
                  <a:pt x="3616182" y="1302773"/>
                </a:cubicBezTo>
                <a:cubicBezTo>
                  <a:pt x="3370440" y="1290303"/>
                  <a:pt x="3319506" y="1322140"/>
                  <a:pt x="3125830" y="1302773"/>
                </a:cubicBezTo>
                <a:cubicBezTo>
                  <a:pt x="2932154" y="1283406"/>
                  <a:pt x="2778412" y="1274862"/>
                  <a:pt x="2491961" y="1302773"/>
                </a:cubicBezTo>
                <a:cubicBezTo>
                  <a:pt x="2205510" y="1330684"/>
                  <a:pt x="2116681" y="1292950"/>
                  <a:pt x="1929850" y="1302773"/>
                </a:cubicBezTo>
                <a:cubicBezTo>
                  <a:pt x="1743019" y="1312596"/>
                  <a:pt x="1453850" y="1320652"/>
                  <a:pt x="1331860" y="1302773"/>
                </a:cubicBezTo>
                <a:cubicBezTo>
                  <a:pt x="1209870" y="1284895"/>
                  <a:pt x="771089" y="1268774"/>
                  <a:pt x="590352" y="1302773"/>
                </a:cubicBezTo>
                <a:cubicBezTo>
                  <a:pt x="256166" y="1248963"/>
                  <a:pt x="-45388" y="1086395"/>
                  <a:pt x="0" y="712421"/>
                </a:cubicBezTo>
                <a:cubicBezTo>
                  <a:pt x="-4591" y="674367"/>
                  <a:pt x="4210" y="644714"/>
                  <a:pt x="0" y="590352"/>
                </a:cubicBezTo>
                <a:close/>
              </a:path>
              <a:path w="4768645" h="1302773" stroke="0" extrusionOk="0">
                <a:moveTo>
                  <a:pt x="0" y="590352"/>
                </a:moveTo>
                <a:cubicBezTo>
                  <a:pt x="-22101" y="282806"/>
                  <a:pt x="281181" y="-43574"/>
                  <a:pt x="590352" y="0"/>
                </a:cubicBezTo>
                <a:cubicBezTo>
                  <a:pt x="716676" y="14488"/>
                  <a:pt x="964301" y="1646"/>
                  <a:pt x="1080704" y="0"/>
                </a:cubicBezTo>
                <a:cubicBezTo>
                  <a:pt x="1197107" y="-1646"/>
                  <a:pt x="1485716" y="-14069"/>
                  <a:pt x="1606935" y="0"/>
                </a:cubicBezTo>
                <a:cubicBezTo>
                  <a:pt x="1728154" y="14069"/>
                  <a:pt x="2000895" y="-8142"/>
                  <a:pt x="2240805" y="0"/>
                </a:cubicBezTo>
                <a:cubicBezTo>
                  <a:pt x="2480715" y="8142"/>
                  <a:pt x="2629370" y="-23490"/>
                  <a:pt x="2838795" y="0"/>
                </a:cubicBezTo>
                <a:cubicBezTo>
                  <a:pt x="3048220" y="23490"/>
                  <a:pt x="3089523" y="-8932"/>
                  <a:pt x="3329147" y="0"/>
                </a:cubicBezTo>
                <a:cubicBezTo>
                  <a:pt x="3568771" y="8932"/>
                  <a:pt x="3897761" y="-3660"/>
                  <a:pt x="4178293" y="0"/>
                </a:cubicBezTo>
                <a:cubicBezTo>
                  <a:pt x="4456669" y="1454"/>
                  <a:pt x="4703222" y="249030"/>
                  <a:pt x="4768645" y="590352"/>
                </a:cubicBezTo>
                <a:cubicBezTo>
                  <a:pt x="4768092" y="630708"/>
                  <a:pt x="4771928" y="667640"/>
                  <a:pt x="4768645" y="712421"/>
                </a:cubicBezTo>
                <a:cubicBezTo>
                  <a:pt x="4793468" y="1035951"/>
                  <a:pt x="4500827" y="1290381"/>
                  <a:pt x="4178293" y="1302773"/>
                </a:cubicBezTo>
                <a:cubicBezTo>
                  <a:pt x="4011274" y="1279396"/>
                  <a:pt x="3842202" y="1309567"/>
                  <a:pt x="3687941" y="1302773"/>
                </a:cubicBezTo>
                <a:cubicBezTo>
                  <a:pt x="3533680" y="1295979"/>
                  <a:pt x="3324455" y="1289370"/>
                  <a:pt x="3197589" y="1302773"/>
                </a:cubicBezTo>
                <a:cubicBezTo>
                  <a:pt x="3070723" y="1316176"/>
                  <a:pt x="2816081" y="1294830"/>
                  <a:pt x="2563720" y="1302773"/>
                </a:cubicBezTo>
                <a:cubicBezTo>
                  <a:pt x="2311359" y="1310716"/>
                  <a:pt x="2209704" y="1318359"/>
                  <a:pt x="2073368" y="1302773"/>
                </a:cubicBezTo>
                <a:cubicBezTo>
                  <a:pt x="1937032" y="1287187"/>
                  <a:pt x="1703041" y="1306575"/>
                  <a:pt x="1511257" y="1302773"/>
                </a:cubicBezTo>
                <a:cubicBezTo>
                  <a:pt x="1319473" y="1298971"/>
                  <a:pt x="841813" y="1259232"/>
                  <a:pt x="590352" y="1302773"/>
                </a:cubicBezTo>
                <a:cubicBezTo>
                  <a:pt x="306419" y="1233602"/>
                  <a:pt x="-8276" y="1075663"/>
                  <a:pt x="0" y="712421"/>
                </a:cubicBezTo>
                <a:cubicBezTo>
                  <a:pt x="-290" y="671249"/>
                  <a:pt x="2583" y="624815"/>
                  <a:pt x="0" y="59035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Онлайн-казино — це не гра, а ризик втратити гроші і контроль.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B6058036-86B6-24FA-5675-E5A5BC4AC4A5}"/>
              </a:ext>
            </a:extLst>
          </p:cNvPr>
          <p:cNvSpPr/>
          <p:nvPr/>
        </p:nvSpPr>
        <p:spPr>
          <a:xfrm>
            <a:off x="1927123" y="2639963"/>
            <a:ext cx="4483510" cy="1571626"/>
          </a:xfrm>
          <a:custGeom>
            <a:avLst/>
            <a:gdLst>
              <a:gd name="connsiteX0" fmla="*/ 0 w 4483510"/>
              <a:gd name="connsiteY0" fmla="*/ 712182 h 1571626"/>
              <a:gd name="connsiteX1" fmla="*/ 712182 w 4483510"/>
              <a:gd name="connsiteY1" fmla="*/ 0 h 1571626"/>
              <a:gd name="connsiteX2" fmla="*/ 1385194 w 4483510"/>
              <a:gd name="connsiteY2" fmla="*/ 0 h 1571626"/>
              <a:gd name="connsiteX3" fmla="*/ 2027615 w 4483510"/>
              <a:gd name="connsiteY3" fmla="*/ 0 h 1571626"/>
              <a:gd name="connsiteX4" fmla="*/ 2670035 w 4483510"/>
              <a:gd name="connsiteY4" fmla="*/ 0 h 1571626"/>
              <a:gd name="connsiteX5" fmla="*/ 3771328 w 4483510"/>
              <a:gd name="connsiteY5" fmla="*/ 0 h 1571626"/>
              <a:gd name="connsiteX6" fmla="*/ 4483510 w 4483510"/>
              <a:gd name="connsiteY6" fmla="*/ 712182 h 1571626"/>
              <a:gd name="connsiteX7" fmla="*/ 4483510 w 4483510"/>
              <a:gd name="connsiteY7" fmla="*/ 859444 h 1571626"/>
              <a:gd name="connsiteX8" fmla="*/ 3771328 w 4483510"/>
              <a:gd name="connsiteY8" fmla="*/ 1571626 h 1571626"/>
              <a:gd name="connsiteX9" fmla="*/ 3220682 w 4483510"/>
              <a:gd name="connsiteY9" fmla="*/ 1571626 h 1571626"/>
              <a:gd name="connsiteX10" fmla="*/ 2670035 w 4483510"/>
              <a:gd name="connsiteY10" fmla="*/ 1571626 h 1571626"/>
              <a:gd name="connsiteX11" fmla="*/ 2119389 w 4483510"/>
              <a:gd name="connsiteY11" fmla="*/ 1571626 h 1571626"/>
              <a:gd name="connsiteX12" fmla="*/ 1507560 w 4483510"/>
              <a:gd name="connsiteY12" fmla="*/ 1571626 h 1571626"/>
              <a:gd name="connsiteX13" fmla="*/ 712182 w 4483510"/>
              <a:gd name="connsiteY13" fmla="*/ 1571626 h 1571626"/>
              <a:gd name="connsiteX14" fmla="*/ 0 w 4483510"/>
              <a:gd name="connsiteY14" fmla="*/ 859444 h 1571626"/>
              <a:gd name="connsiteX15" fmla="*/ 0 w 4483510"/>
              <a:gd name="connsiteY15" fmla="*/ 712182 h 157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83510" h="1571626" fill="none" extrusionOk="0">
                <a:moveTo>
                  <a:pt x="0" y="712182"/>
                </a:moveTo>
                <a:cubicBezTo>
                  <a:pt x="-60184" y="244874"/>
                  <a:pt x="303052" y="-76813"/>
                  <a:pt x="712182" y="0"/>
                </a:cubicBezTo>
                <a:cubicBezTo>
                  <a:pt x="953780" y="12228"/>
                  <a:pt x="1146392" y="-5824"/>
                  <a:pt x="1385194" y="0"/>
                </a:cubicBezTo>
                <a:cubicBezTo>
                  <a:pt x="1623996" y="5824"/>
                  <a:pt x="1747314" y="-8966"/>
                  <a:pt x="2027615" y="0"/>
                </a:cubicBezTo>
                <a:cubicBezTo>
                  <a:pt x="2307916" y="8966"/>
                  <a:pt x="2369882" y="28045"/>
                  <a:pt x="2670035" y="0"/>
                </a:cubicBezTo>
                <a:cubicBezTo>
                  <a:pt x="2970188" y="-28045"/>
                  <a:pt x="3512087" y="-27800"/>
                  <a:pt x="3771328" y="0"/>
                </a:cubicBezTo>
                <a:cubicBezTo>
                  <a:pt x="4185963" y="-36933"/>
                  <a:pt x="4485594" y="341676"/>
                  <a:pt x="4483510" y="712182"/>
                </a:cubicBezTo>
                <a:cubicBezTo>
                  <a:pt x="4484064" y="761590"/>
                  <a:pt x="4476359" y="819297"/>
                  <a:pt x="4483510" y="859444"/>
                </a:cubicBezTo>
                <a:cubicBezTo>
                  <a:pt x="4479404" y="1295373"/>
                  <a:pt x="4100232" y="1523686"/>
                  <a:pt x="3771328" y="1571626"/>
                </a:cubicBezTo>
                <a:cubicBezTo>
                  <a:pt x="3610568" y="1593254"/>
                  <a:pt x="3482292" y="1596175"/>
                  <a:pt x="3220682" y="1571626"/>
                </a:cubicBezTo>
                <a:cubicBezTo>
                  <a:pt x="2959072" y="1547077"/>
                  <a:pt x="2871860" y="1574527"/>
                  <a:pt x="2670035" y="1571626"/>
                </a:cubicBezTo>
                <a:cubicBezTo>
                  <a:pt x="2468210" y="1568725"/>
                  <a:pt x="2378778" y="1587593"/>
                  <a:pt x="2119389" y="1571626"/>
                </a:cubicBezTo>
                <a:cubicBezTo>
                  <a:pt x="1860000" y="1555659"/>
                  <a:pt x="1801952" y="1580820"/>
                  <a:pt x="1507560" y="1571626"/>
                </a:cubicBezTo>
                <a:cubicBezTo>
                  <a:pt x="1213168" y="1562432"/>
                  <a:pt x="1005248" y="1559937"/>
                  <a:pt x="712182" y="1571626"/>
                </a:cubicBezTo>
                <a:cubicBezTo>
                  <a:pt x="331073" y="1603466"/>
                  <a:pt x="-68937" y="1275160"/>
                  <a:pt x="0" y="859444"/>
                </a:cubicBezTo>
                <a:cubicBezTo>
                  <a:pt x="5897" y="796888"/>
                  <a:pt x="6535" y="776946"/>
                  <a:pt x="0" y="712182"/>
                </a:cubicBezTo>
                <a:close/>
              </a:path>
              <a:path w="4483510" h="1571626" stroke="0" extrusionOk="0">
                <a:moveTo>
                  <a:pt x="0" y="712182"/>
                </a:moveTo>
                <a:cubicBezTo>
                  <a:pt x="-31403" y="345136"/>
                  <a:pt x="330438" y="-29918"/>
                  <a:pt x="712182" y="0"/>
                </a:cubicBezTo>
                <a:cubicBezTo>
                  <a:pt x="892339" y="-10235"/>
                  <a:pt x="1069759" y="-7289"/>
                  <a:pt x="1232237" y="0"/>
                </a:cubicBezTo>
                <a:cubicBezTo>
                  <a:pt x="1394715" y="7289"/>
                  <a:pt x="1550766" y="12590"/>
                  <a:pt x="1782883" y="0"/>
                </a:cubicBezTo>
                <a:cubicBezTo>
                  <a:pt x="2015000" y="-12590"/>
                  <a:pt x="2254632" y="7313"/>
                  <a:pt x="2425304" y="0"/>
                </a:cubicBezTo>
                <a:cubicBezTo>
                  <a:pt x="2595976" y="-7313"/>
                  <a:pt x="2795585" y="-12827"/>
                  <a:pt x="3037133" y="0"/>
                </a:cubicBezTo>
                <a:cubicBezTo>
                  <a:pt x="3278681" y="12827"/>
                  <a:pt x="3547254" y="13286"/>
                  <a:pt x="3771328" y="0"/>
                </a:cubicBezTo>
                <a:cubicBezTo>
                  <a:pt x="4115120" y="-67257"/>
                  <a:pt x="4495281" y="251527"/>
                  <a:pt x="4483510" y="712182"/>
                </a:cubicBezTo>
                <a:cubicBezTo>
                  <a:pt x="4485979" y="768913"/>
                  <a:pt x="4488517" y="828076"/>
                  <a:pt x="4483510" y="859444"/>
                </a:cubicBezTo>
                <a:cubicBezTo>
                  <a:pt x="4456570" y="1247672"/>
                  <a:pt x="4114655" y="1556497"/>
                  <a:pt x="3771328" y="1571626"/>
                </a:cubicBezTo>
                <a:cubicBezTo>
                  <a:pt x="3644871" y="1562363"/>
                  <a:pt x="3418243" y="1547359"/>
                  <a:pt x="3251273" y="1571626"/>
                </a:cubicBezTo>
                <a:cubicBezTo>
                  <a:pt x="3084304" y="1595893"/>
                  <a:pt x="2768334" y="1599892"/>
                  <a:pt x="2639444" y="1571626"/>
                </a:cubicBezTo>
                <a:cubicBezTo>
                  <a:pt x="2510554" y="1543360"/>
                  <a:pt x="2340237" y="1574931"/>
                  <a:pt x="2119389" y="1571626"/>
                </a:cubicBezTo>
                <a:cubicBezTo>
                  <a:pt x="1898542" y="1568321"/>
                  <a:pt x="1792747" y="1580999"/>
                  <a:pt x="1476969" y="1571626"/>
                </a:cubicBezTo>
                <a:cubicBezTo>
                  <a:pt x="1161191" y="1562253"/>
                  <a:pt x="1038674" y="1608824"/>
                  <a:pt x="712182" y="1571626"/>
                </a:cubicBezTo>
                <a:cubicBezTo>
                  <a:pt x="286649" y="1532316"/>
                  <a:pt x="44091" y="1279063"/>
                  <a:pt x="0" y="859444"/>
                </a:cubicBezTo>
                <a:cubicBezTo>
                  <a:pt x="-146" y="827037"/>
                  <a:pt x="-2884" y="768091"/>
                  <a:pt x="0" y="71218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Реклама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брехати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обіцяти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виграш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але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насправді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заманює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пастку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A5A432F7-DAD9-61AC-BAB0-1B7C82E48731}"/>
              </a:ext>
            </a:extLst>
          </p:cNvPr>
          <p:cNvSpPr/>
          <p:nvPr/>
        </p:nvSpPr>
        <p:spPr>
          <a:xfrm>
            <a:off x="540774" y="4488585"/>
            <a:ext cx="4768645" cy="2067996"/>
          </a:xfrm>
          <a:custGeom>
            <a:avLst/>
            <a:gdLst>
              <a:gd name="connsiteX0" fmla="*/ 0 w 4768645"/>
              <a:gd name="connsiteY0" fmla="*/ 937112 h 2067996"/>
              <a:gd name="connsiteX1" fmla="*/ 937112 w 4768645"/>
              <a:gd name="connsiteY1" fmla="*/ 0 h 2067996"/>
              <a:gd name="connsiteX2" fmla="*/ 1573885 w 4768645"/>
              <a:gd name="connsiteY2" fmla="*/ 0 h 2067996"/>
              <a:gd name="connsiteX3" fmla="*/ 2181713 w 4768645"/>
              <a:gd name="connsiteY3" fmla="*/ 0 h 2067996"/>
              <a:gd name="connsiteX4" fmla="*/ 2789541 w 4768645"/>
              <a:gd name="connsiteY4" fmla="*/ 0 h 2067996"/>
              <a:gd name="connsiteX5" fmla="*/ 3831533 w 4768645"/>
              <a:gd name="connsiteY5" fmla="*/ 0 h 2067996"/>
              <a:gd name="connsiteX6" fmla="*/ 4768645 w 4768645"/>
              <a:gd name="connsiteY6" fmla="*/ 937112 h 2067996"/>
              <a:gd name="connsiteX7" fmla="*/ 4768645 w 4768645"/>
              <a:gd name="connsiteY7" fmla="*/ 1130884 h 2067996"/>
              <a:gd name="connsiteX8" fmla="*/ 3831533 w 4768645"/>
              <a:gd name="connsiteY8" fmla="*/ 2067996 h 2067996"/>
              <a:gd name="connsiteX9" fmla="*/ 3310537 w 4768645"/>
              <a:gd name="connsiteY9" fmla="*/ 2067996 h 2067996"/>
              <a:gd name="connsiteX10" fmla="*/ 2789541 w 4768645"/>
              <a:gd name="connsiteY10" fmla="*/ 2067996 h 2067996"/>
              <a:gd name="connsiteX11" fmla="*/ 2268546 w 4768645"/>
              <a:gd name="connsiteY11" fmla="*/ 2067996 h 2067996"/>
              <a:gd name="connsiteX12" fmla="*/ 1689661 w 4768645"/>
              <a:gd name="connsiteY12" fmla="*/ 2067996 h 2067996"/>
              <a:gd name="connsiteX13" fmla="*/ 937112 w 4768645"/>
              <a:gd name="connsiteY13" fmla="*/ 2067996 h 2067996"/>
              <a:gd name="connsiteX14" fmla="*/ 0 w 4768645"/>
              <a:gd name="connsiteY14" fmla="*/ 1130884 h 2067996"/>
              <a:gd name="connsiteX15" fmla="*/ 0 w 4768645"/>
              <a:gd name="connsiteY15" fmla="*/ 937112 h 206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768645" h="2067996" fill="none" extrusionOk="0">
                <a:moveTo>
                  <a:pt x="0" y="937112"/>
                </a:moveTo>
                <a:cubicBezTo>
                  <a:pt x="-14767" y="401407"/>
                  <a:pt x="401492" y="-87817"/>
                  <a:pt x="937112" y="0"/>
                </a:cubicBezTo>
                <a:cubicBezTo>
                  <a:pt x="1065802" y="22939"/>
                  <a:pt x="1317978" y="-1025"/>
                  <a:pt x="1573885" y="0"/>
                </a:cubicBezTo>
                <a:cubicBezTo>
                  <a:pt x="1829792" y="1025"/>
                  <a:pt x="1976127" y="6446"/>
                  <a:pt x="2181713" y="0"/>
                </a:cubicBezTo>
                <a:cubicBezTo>
                  <a:pt x="2387299" y="-6446"/>
                  <a:pt x="2485919" y="-11241"/>
                  <a:pt x="2789541" y="0"/>
                </a:cubicBezTo>
                <a:cubicBezTo>
                  <a:pt x="3093163" y="11241"/>
                  <a:pt x="3598239" y="13187"/>
                  <a:pt x="3831533" y="0"/>
                </a:cubicBezTo>
                <a:cubicBezTo>
                  <a:pt x="4372993" y="-41437"/>
                  <a:pt x="4774340" y="481933"/>
                  <a:pt x="4768645" y="937112"/>
                </a:cubicBezTo>
                <a:cubicBezTo>
                  <a:pt x="4777978" y="978418"/>
                  <a:pt x="4775484" y="1041740"/>
                  <a:pt x="4768645" y="1130884"/>
                </a:cubicBezTo>
                <a:cubicBezTo>
                  <a:pt x="4762411" y="1713114"/>
                  <a:pt x="4258389" y="2000505"/>
                  <a:pt x="3831533" y="2067996"/>
                </a:cubicBezTo>
                <a:cubicBezTo>
                  <a:pt x="3626358" y="2083127"/>
                  <a:pt x="3420227" y="2087561"/>
                  <a:pt x="3310537" y="2067996"/>
                </a:cubicBezTo>
                <a:cubicBezTo>
                  <a:pt x="3200847" y="2048431"/>
                  <a:pt x="2953728" y="2061978"/>
                  <a:pt x="2789541" y="2067996"/>
                </a:cubicBezTo>
                <a:cubicBezTo>
                  <a:pt x="2625354" y="2074014"/>
                  <a:pt x="2514621" y="2075371"/>
                  <a:pt x="2268546" y="2067996"/>
                </a:cubicBezTo>
                <a:cubicBezTo>
                  <a:pt x="2022472" y="2060621"/>
                  <a:pt x="1812162" y="2068431"/>
                  <a:pt x="1689661" y="2067996"/>
                </a:cubicBezTo>
                <a:cubicBezTo>
                  <a:pt x="1567161" y="2067561"/>
                  <a:pt x="1294960" y="2088879"/>
                  <a:pt x="937112" y="2067996"/>
                </a:cubicBezTo>
                <a:cubicBezTo>
                  <a:pt x="426540" y="2086189"/>
                  <a:pt x="-29662" y="1658070"/>
                  <a:pt x="0" y="1130884"/>
                </a:cubicBezTo>
                <a:cubicBezTo>
                  <a:pt x="-8233" y="1045752"/>
                  <a:pt x="-2791" y="1011422"/>
                  <a:pt x="0" y="937112"/>
                </a:cubicBezTo>
                <a:close/>
              </a:path>
              <a:path w="4768645" h="2067996" stroke="0" extrusionOk="0">
                <a:moveTo>
                  <a:pt x="0" y="937112"/>
                </a:moveTo>
                <a:cubicBezTo>
                  <a:pt x="-85398" y="491026"/>
                  <a:pt x="453883" y="-88654"/>
                  <a:pt x="937112" y="0"/>
                </a:cubicBezTo>
                <a:cubicBezTo>
                  <a:pt x="1104007" y="4601"/>
                  <a:pt x="1225096" y="19531"/>
                  <a:pt x="1429164" y="0"/>
                </a:cubicBezTo>
                <a:cubicBezTo>
                  <a:pt x="1633232" y="-19531"/>
                  <a:pt x="1833396" y="6305"/>
                  <a:pt x="1950159" y="0"/>
                </a:cubicBezTo>
                <a:cubicBezTo>
                  <a:pt x="2066922" y="-6305"/>
                  <a:pt x="2403048" y="-26643"/>
                  <a:pt x="2557988" y="0"/>
                </a:cubicBezTo>
                <a:cubicBezTo>
                  <a:pt x="2712928" y="26643"/>
                  <a:pt x="2931204" y="18283"/>
                  <a:pt x="3136872" y="0"/>
                </a:cubicBezTo>
                <a:cubicBezTo>
                  <a:pt x="3342540" y="-18283"/>
                  <a:pt x="3492858" y="-10688"/>
                  <a:pt x="3831533" y="0"/>
                </a:cubicBezTo>
                <a:cubicBezTo>
                  <a:pt x="4309334" y="-53973"/>
                  <a:pt x="4781063" y="348531"/>
                  <a:pt x="4768645" y="937112"/>
                </a:cubicBezTo>
                <a:cubicBezTo>
                  <a:pt x="4777545" y="1002127"/>
                  <a:pt x="4763605" y="1058121"/>
                  <a:pt x="4768645" y="1130884"/>
                </a:cubicBezTo>
                <a:cubicBezTo>
                  <a:pt x="4756030" y="1646050"/>
                  <a:pt x="4311375" y="2056586"/>
                  <a:pt x="3831533" y="2067996"/>
                </a:cubicBezTo>
                <a:cubicBezTo>
                  <a:pt x="3595459" y="2044766"/>
                  <a:pt x="3465574" y="2074986"/>
                  <a:pt x="3339481" y="2067996"/>
                </a:cubicBezTo>
                <a:cubicBezTo>
                  <a:pt x="3213388" y="2061006"/>
                  <a:pt x="2922347" y="2082808"/>
                  <a:pt x="2760597" y="2067996"/>
                </a:cubicBezTo>
                <a:cubicBezTo>
                  <a:pt x="2598847" y="2053184"/>
                  <a:pt x="2480646" y="2083721"/>
                  <a:pt x="2268546" y="2067996"/>
                </a:cubicBezTo>
                <a:cubicBezTo>
                  <a:pt x="2056446" y="2052271"/>
                  <a:pt x="1842848" y="2086055"/>
                  <a:pt x="1660717" y="2067996"/>
                </a:cubicBezTo>
                <a:cubicBezTo>
                  <a:pt x="1478586" y="2049937"/>
                  <a:pt x="1101031" y="2094633"/>
                  <a:pt x="937112" y="2067996"/>
                </a:cubicBezTo>
                <a:cubicBezTo>
                  <a:pt x="356343" y="1990835"/>
                  <a:pt x="70906" y="1690719"/>
                  <a:pt x="0" y="1130884"/>
                </a:cubicBezTo>
                <a:cubicBezTo>
                  <a:pt x="6541" y="1040950"/>
                  <a:pt x="-5443" y="1015731"/>
                  <a:pt x="0" y="93711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бачиш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таку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рекламу —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переходь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посиланням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встановлюй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додаток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і поговори з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дорослими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0F5847-D94E-930E-85F3-B4CF327C0F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522" y="142569"/>
            <a:ext cx="6715431" cy="671543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515287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EE3E6-B6C9-0298-E8A8-CF04B25FF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BA633D-50A7-131D-EB59-E72A72710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5F24FFB4-A33A-8D06-FB90-19A6AF0362ED}"/>
              </a:ext>
            </a:extLst>
          </p:cNvPr>
          <p:cNvSpPr/>
          <p:nvPr/>
        </p:nvSpPr>
        <p:spPr>
          <a:xfrm>
            <a:off x="349045" y="211395"/>
            <a:ext cx="11474245" cy="968476"/>
          </a:xfrm>
          <a:custGeom>
            <a:avLst/>
            <a:gdLst>
              <a:gd name="connsiteX0" fmla="*/ 0 w 11474245"/>
              <a:gd name="connsiteY0" fmla="*/ 438865 h 968476"/>
              <a:gd name="connsiteX1" fmla="*/ 438865 w 11474245"/>
              <a:gd name="connsiteY1" fmla="*/ 0 h 968476"/>
              <a:gd name="connsiteX2" fmla="*/ 1207112 w 11474245"/>
              <a:gd name="connsiteY2" fmla="*/ 0 h 968476"/>
              <a:gd name="connsiteX3" fmla="*/ 2081325 w 11474245"/>
              <a:gd name="connsiteY3" fmla="*/ 0 h 968476"/>
              <a:gd name="connsiteX4" fmla="*/ 2955537 w 11474245"/>
              <a:gd name="connsiteY4" fmla="*/ 0 h 968476"/>
              <a:gd name="connsiteX5" fmla="*/ 3511854 w 11474245"/>
              <a:gd name="connsiteY5" fmla="*/ 0 h 968476"/>
              <a:gd name="connsiteX6" fmla="*/ 4068171 w 11474245"/>
              <a:gd name="connsiteY6" fmla="*/ 0 h 968476"/>
              <a:gd name="connsiteX7" fmla="*/ 4412558 w 11474245"/>
              <a:gd name="connsiteY7" fmla="*/ 0 h 968476"/>
              <a:gd name="connsiteX8" fmla="*/ 4756945 w 11474245"/>
              <a:gd name="connsiteY8" fmla="*/ 0 h 968476"/>
              <a:gd name="connsiteX9" fmla="*/ 5313262 w 11474245"/>
              <a:gd name="connsiteY9" fmla="*/ 0 h 968476"/>
              <a:gd name="connsiteX10" fmla="*/ 6081509 w 11474245"/>
              <a:gd name="connsiteY10" fmla="*/ 0 h 968476"/>
              <a:gd name="connsiteX11" fmla="*/ 6425896 w 11474245"/>
              <a:gd name="connsiteY11" fmla="*/ 0 h 968476"/>
              <a:gd name="connsiteX12" fmla="*/ 7194143 w 11474245"/>
              <a:gd name="connsiteY12" fmla="*/ 0 h 968476"/>
              <a:gd name="connsiteX13" fmla="*/ 7644495 w 11474245"/>
              <a:gd name="connsiteY13" fmla="*/ 0 h 968476"/>
              <a:gd name="connsiteX14" fmla="*/ 8200812 w 11474245"/>
              <a:gd name="connsiteY14" fmla="*/ 0 h 968476"/>
              <a:gd name="connsiteX15" fmla="*/ 8651164 w 11474245"/>
              <a:gd name="connsiteY15" fmla="*/ 0 h 968476"/>
              <a:gd name="connsiteX16" fmla="*/ 9101516 w 11474245"/>
              <a:gd name="connsiteY16" fmla="*/ 0 h 968476"/>
              <a:gd name="connsiteX17" fmla="*/ 9657833 w 11474245"/>
              <a:gd name="connsiteY17" fmla="*/ 0 h 968476"/>
              <a:gd name="connsiteX18" fmla="*/ 10002220 w 11474245"/>
              <a:gd name="connsiteY18" fmla="*/ 0 h 968476"/>
              <a:gd name="connsiteX19" fmla="*/ 11035380 w 11474245"/>
              <a:gd name="connsiteY19" fmla="*/ 0 h 968476"/>
              <a:gd name="connsiteX20" fmla="*/ 11474245 w 11474245"/>
              <a:gd name="connsiteY20" fmla="*/ 438865 h 968476"/>
              <a:gd name="connsiteX21" fmla="*/ 11474245 w 11474245"/>
              <a:gd name="connsiteY21" fmla="*/ 529611 h 968476"/>
              <a:gd name="connsiteX22" fmla="*/ 11035380 w 11474245"/>
              <a:gd name="connsiteY22" fmla="*/ 968476 h 968476"/>
              <a:gd name="connsiteX23" fmla="*/ 10267133 w 11474245"/>
              <a:gd name="connsiteY23" fmla="*/ 968476 h 968476"/>
              <a:gd name="connsiteX24" fmla="*/ 9498885 w 11474245"/>
              <a:gd name="connsiteY24" fmla="*/ 968476 h 968476"/>
              <a:gd name="connsiteX25" fmla="*/ 8836603 w 11474245"/>
              <a:gd name="connsiteY25" fmla="*/ 968476 h 968476"/>
              <a:gd name="connsiteX26" fmla="*/ 8068356 w 11474245"/>
              <a:gd name="connsiteY26" fmla="*/ 968476 h 968476"/>
              <a:gd name="connsiteX27" fmla="*/ 7723969 w 11474245"/>
              <a:gd name="connsiteY27" fmla="*/ 968476 h 968476"/>
              <a:gd name="connsiteX28" fmla="*/ 7061687 w 11474245"/>
              <a:gd name="connsiteY28" fmla="*/ 968476 h 968476"/>
              <a:gd name="connsiteX29" fmla="*/ 6505370 w 11474245"/>
              <a:gd name="connsiteY29" fmla="*/ 968476 h 968476"/>
              <a:gd name="connsiteX30" fmla="*/ 5737123 w 11474245"/>
              <a:gd name="connsiteY30" fmla="*/ 968476 h 968476"/>
              <a:gd name="connsiteX31" fmla="*/ 4968875 w 11474245"/>
              <a:gd name="connsiteY31" fmla="*/ 968476 h 968476"/>
              <a:gd name="connsiteX32" fmla="*/ 4094663 w 11474245"/>
              <a:gd name="connsiteY32" fmla="*/ 968476 h 968476"/>
              <a:gd name="connsiteX33" fmla="*/ 3220450 w 11474245"/>
              <a:gd name="connsiteY33" fmla="*/ 968476 h 968476"/>
              <a:gd name="connsiteX34" fmla="*/ 2770098 w 11474245"/>
              <a:gd name="connsiteY34" fmla="*/ 968476 h 968476"/>
              <a:gd name="connsiteX35" fmla="*/ 2213781 w 11474245"/>
              <a:gd name="connsiteY35" fmla="*/ 968476 h 968476"/>
              <a:gd name="connsiteX36" fmla="*/ 1869395 w 11474245"/>
              <a:gd name="connsiteY36" fmla="*/ 968476 h 968476"/>
              <a:gd name="connsiteX37" fmla="*/ 438865 w 11474245"/>
              <a:gd name="connsiteY37" fmla="*/ 968476 h 968476"/>
              <a:gd name="connsiteX38" fmla="*/ 0 w 11474245"/>
              <a:gd name="connsiteY38" fmla="*/ 529611 h 968476"/>
              <a:gd name="connsiteX39" fmla="*/ 0 w 11474245"/>
              <a:gd name="connsiteY39" fmla="*/ 438865 h 968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474245" h="968476" fill="none" extrusionOk="0">
                <a:moveTo>
                  <a:pt x="0" y="438865"/>
                </a:moveTo>
                <a:cubicBezTo>
                  <a:pt x="8220" y="230193"/>
                  <a:pt x="250691" y="25982"/>
                  <a:pt x="438865" y="0"/>
                </a:cubicBezTo>
                <a:cubicBezTo>
                  <a:pt x="602906" y="5951"/>
                  <a:pt x="1010605" y="37548"/>
                  <a:pt x="1207112" y="0"/>
                </a:cubicBezTo>
                <a:cubicBezTo>
                  <a:pt x="1403619" y="-37548"/>
                  <a:pt x="1713902" y="-29887"/>
                  <a:pt x="2081325" y="0"/>
                </a:cubicBezTo>
                <a:cubicBezTo>
                  <a:pt x="2448748" y="29887"/>
                  <a:pt x="2651899" y="-9163"/>
                  <a:pt x="2955537" y="0"/>
                </a:cubicBezTo>
                <a:cubicBezTo>
                  <a:pt x="3259175" y="9163"/>
                  <a:pt x="3330781" y="17191"/>
                  <a:pt x="3511854" y="0"/>
                </a:cubicBezTo>
                <a:cubicBezTo>
                  <a:pt x="3692927" y="-17191"/>
                  <a:pt x="3943148" y="-22650"/>
                  <a:pt x="4068171" y="0"/>
                </a:cubicBezTo>
                <a:cubicBezTo>
                  <a:pt x="4193194" y="22650"/>
                  <a:pt x="4318471" y="14389"/>
                  <a:pt x="4412558" y="0"/>
                </a:cubicBezTo>
                <a:cubicBezTo>
                  <a:pt x="4506645" y="-14389"/>
                  <a:pt x="4678067" y="4564"/>
                  <a:pt x="4756945" y="0"/>
                </a:cubicBezTo>
                <a:cubicBezTo>
                  <a:pt x="4835823" y="-4564"/>
                  <a:pt x="5040050" y="2369"/>
                  <a:pt x="5313262" y="0"/>
                </a:cubicBezTo>
                <a:cubicBezTo>
                  <a:pt x="5586474" y="-2369"/>
                  <a:pt x="5778533" y="-25560"/>
                  <a:pt x="6081509" y="0"/>
                </a:cubicBezTo>
                <a:cubicBezTo>
                  <a:pt x="6384485" y="25560"/>
                  <a:pt x="6257836" y="1004"/>
                  <a:pt x="6425896" y="0"/>
                </a:cubicBezTo>
                <a:cubicBezTo>
                  <a:pt x="6593956" y="-1004"/>
                  <a:pt x="6871797" y="-33179"/>
                  <a:pt x="7194143" y="0"/>
                </a:cubicBezTo>
                <a:cubicBezTo>
                  <a:pt x="7516489" y="33179"/>
                  <a:pt x="7451602" y="22181"/>
                  <a:pt x="7644495" y="0"/>
                </a:cubicBezTo>
                <a:cubicBezTo>
                  <a:pt x="7837388" y="-22181"/>
                  <a:pt x="8045753" y="5422"/>
                  <a:pt x="8200812" y="0"/>
                </a:cubicBezTo>
                <a:cubicBezTo>
                  <a:pt x="8355871" y="-5422"/>
                  <a:pt x="8509645" y="1469"/>
                  <a:pt x="8651164" y="0"/>
                </a:cubicBezTo>
                <a:cubicBezTo>
                  <a:pt x="8792683" y="-1469"/>
                  <a:pt x="8983041" y="6695"/>
                  <a:pt x="9101516" y="0"/>
                </a:cubicBezTo>
                <a:cubicBezTo>
                  <a:pt x="9219991" y="-6695"/>
                  <a:pt x="9411781" y="3224"/>
                  <a:pt x="9657833" y="0"/>
                </a:cubicBezTo>
                <a:cubicBezTo>
                  <a:pt x="9903885" y="-3224"/>
                  <a:pt x="9925113" y="-38"/>
                  <a:pt x="10002220" y="0"/>
                </a:cubicBezTo>
                <a:cubicBezTo>
                  <a:pt x="10079327" y="38"/>
                  <a:pt x="10675801" y="32268"/>
                  <a:pt x="11035380" y="0"/>
                </a:cubicBezTo>
                <a:cubicBezTo>
                  <a:pt x="11241713" y="42691"/>
                  <a:pt x="11480419" y="246672"/>
                  <a:pt x="11474245" y="438865"/>
                </a:cubicBezTo>
                <a:cubicBezTo>
                  <a:pt x="11478582" y="460915"/>
                  <a:pt x="11478712" y="509227"/>
                  <a:pt x="11474245" y="529611"/>
                </a:cubicBezTo>
                <a:cubicBezTo>
                  <a:pt x="11462579" y="784672"/>
                  <a:pt x="11264570" y="910071"/>
                  <a:pt x="11035380" y="968476"/>
                </a:cubicBezTo>
                <a:cubicBezTo>
                  <a:pt x="10876000" y="943421"/>
                  <a:pt x="10646686" y="966040"/>
                  <a:pt x="10267133" y="968476"/>
                </a:cubicBezTo>
                <a:cubicBezTo>
                  <a:pt x="9887580" y="970912"/>
                  <a:pt x="9808221" y="949584"/>
                  <a:pt x="9498885" y="968476"/>
                </a:cubicBezTo>
                <a:cubicBezTo>
                  <a:pt x="9189549" y="987368"/>
                  <a:pt x="8974191" y="946260"/>
                  <a:pt x="8836603" y="968476"/>
                </a:cubicBezTo>
                <a:cubicBezTo>
                  <a:pt x="8699015" y="990692"/>
                  <a:pt x="8399607" y="998224"/>
                  <a:pt x="8068356" y="968476"/>
                </a:cubicBezTo>
                <a:cubicBezTo>
                  <a:pt x="7737105" y="938728"/>
                  <a:pt x="7853020" y="977445"/>
                  <a:pt x="7723969" y="968476"/>
                </a:cubicBezTo>
                <a:cubicBezTo>
                  <a:pt x="7594918" y="959507"/>
                  <a:pt x="7225028" y="971396"/>
                  <a:pt x="7061687" y="968476"/>
                </a:cubicBezTo>
                <a:cubicBezTo>
                  <a:pt x="6898346" y="965556"/>
                  <a:pt x="6781374" y="952408"/>
                  <a:pt x="6505370" y="968476"/>
                </a:cubicBezTo>
                <a:cubicBezTo>
                  <a:pt x="6229366" y="984544"/>
                  <a:pt x="5911841" y="931997"/>
                  <a:pt x="5737123" y="968476"/>
                </a:cubicBezTo>
                <a:cubicBezTo>
                  <a:pt x="5562405" y="1004955"/>
                  <a:pt x="5280349" y="965865"/>
                  <a:pt x="4968875" y="968476"/>
                </a:cubicBezTo>
                <a:cubicBezTo>
                  <a:pt x="4657401" y="971087"/>
                  <a:pt x="4316178" y="985971"/>
                  <a:pt x="4094663" y="968476"/>
                </a:cubicBezTo>
                <a:cubicBezTo>
                  <a:pt x="3873148" y="950981"/>
                  <a:pt x="3485904" y="956604"/>
                  <a:pt x="3220450" y="968476"/>
                </a:cubicBezTo>
                <a:cubicBezTo>
                  <a:pt x="2954996" y="980348"/>
                  <a:pt x="2873591" y="986117"/>
                  <a:pt x="2770098" y="968476"/>
                </a:cubicBezTo>
                <a:cubicBezTo>
                  <a:pt x="2666605" y="950835"/>
                  <a:pt x="2470679" y="972471"/>
                  <a:pt x="2213781" y="968476"/>
                </a:cubicBezTo>
                <a:cubicBezTo>
                  <a:pt x="1956883" y="964481"/>
                  <a:pt x="2010037" y="982390"/>
                  <a:pt x="1869395" y="968476"/>
                </a:cubicBezTo>
                <a:cubicBezTo>
                  <a:pt x="1728753" y="954562"/>
                  <a:pt x="1097217" y="904103"/>
                  <a:pt x="438865" y="968476"/>
                </a:cubicBezTo>
                <a:cubicBezTo>
                  <a:pt x="213310" y="967218"/>
                  <a:pt x="60398" y="773809"/>
                  <a:pt x="0" y="529611"/>
                </a:cubicBezTo>
                <a:cubicBezTo>
                  <a:pt x="-2620" y="500369"/>
                  <a:pt x="3186" y="478809"/>
                  <a:pt x="0" y="438865"/>
                </a:cubicBezTo>
                <a:close/>
              </a:path>
              <a:path w="11474245" h="968476" stroke="0" extrusionOk="0">
                <a:moveTo>
                  <a:pt x="0" y="438865"/>
                </a:moveTo>
                <a:cubicBezTo>
                  <a:pt x="-28813" y="220600"/>
                  <a:pt x="206551" y="-25994"/>
                  <a:pt x="438865" y="0"/>
                </a:cubicBezTo>
                <a:cubicBezTo>
                  <a:pt x="565798" y="-885"/>
                  <a:pt x="650151" y="6957"/>
                  <a:pt x="783252" y="0"/>
                </a:cubicBezTo>
                <a:cubicBezTo>
                  <a:pt x="916353" y="-6957"/>
                  <a:pt x="1107264" y="3430"/>
                  <a:pt x="1233604" y="0"/>
                </a:cubicBezTo>
                <a:cubicBezTo>
                  <a:pt x="1359944" y="-3430"/>
                  <a:pt x="1650956" y="10924"/>
                  <a:pt x="2001851" y="0"/>
                </a:cubicBezTo>
                <a:cubicBezTo>
                  <a:pt x="2352746" y="-10924"/>
                  <a:pt x="2476390" y="13504"/>
                  <a:pt x="2664133" y="0"/>
                </a:cubicBezTo>
                <a:cubicBezTo>
                  <a:pt x="2851876" y="-13504"/>
                  <a:pt x="2936555" y="-16720"/>
                  <a:pt x="3008520" y="0"/>
                </a:cubicBezTo>
                <a:cubicBezTo>
                  <a:pt x="3080485" y="16720"/>
                  <a:pt x="3426847" y="12927"/>
                  <a:pt x="3564837" y="0"/>
                </a:cubicBezTo>
                <a:cubicBezTo>
                  <a:pt x="3702827" y="-12927"/>
                  <a:pt x="3935300" y="-3183"/>
                  <a:pt x="4227119" y="0"/>
                </a:cubicBezTo>
                <a:cubicBezTo>
                  <a:pt x="4518938" y="3183"/>
                  <a:pt x="4839440" y="-17812"/>
                  <a:pt x="4995366" y="0"/>
                </a:cubicBezTo>
                <a:cubicBezTo>
                  <a:pt x="5151292" y="17812"/>
                  <a:pt x="5379506" y="9163"/>
                  <a:pt x="5551683" y="0"/>
                </a:cubicBezTo>
                <a:cubicBezTo>
                  <a:pt x="5723860" y="-9163"/>
                  <a:pt x="6016910" y="-1956"/>
                  <a:pt x="6319931" y="0"/>
                </a:cubicBezTo>
                <a:cubicBezTo>
                  <a:pt x="6622952" y="1956"/>
                  <a:pt x="6724345" y="-36628"/>
                  <a:pt x="7088178" y="0"/>
                </a:cubicBezTo>
                <a:cubicBezTo>
                  <a:pt x="7452011" y="36628"/>
                  <a:pt x="7584222" y="13592"/>
                  <a:pt x="7750460" y="0"/>
                </a:cubicBezTo>
                <a:cubicBezTo>
                  <a:pt x="7916698" y="-13592"/>
                  <a:pt x="7998061" y="4557"/>
                  <a:pt x="8094847" y="0"/>
                </a:cubicBezTo>
                <a:cubicBezTo>
                  <a:pt x="8191633" y="-4557"/>
                  <a:pt x="8509083" y="-28178"/>
                  <a:pt x="8863094" y="0"/>
                </a:cubicBezTo>
                <a:cubicBezTo>
                  <a:pt x="9217105" y="28178"/>
                  <a:pt x="9124466" y="-2192"/>
                  <a:pt x="9207481" y="0"/>
                </a:cubicBezTo>
                <a:cubicBezTo>
                  <a:pt x="9290496" y="2192"/>
                  <a:pt x="9579969" y="6532"/>
                  <a:pt x="9763798" y="0"/>
                </a:cubicBezTo>
                <a:cubicBezTo>
                  <a:pt x="9947627" y="-6532"/>
                  <a:pt x="10031901" y="-5764"/>
                  <a:pt x="10108185" y="0"/>
                </a:cubicBezTo>
                <a:cubicBezTo>
                  <a:pt x="10184469" y="5764"/>
                  <a:pt x="10813416" y="-37092"/>
                  <a:pt x="11035380" y="0"/>
                </a:cubicBezTo>
                <a:cubicBezTo>
                  <a:pt x="11272833" y="-6054"/>
                  <a:pt x="11472586" y="188424"/>
                  <a:pt x="11474245" y="438865"/>
                </a:cubicBezTo>
                <a:cubicBezTo>
                  <a:pt x="11475717" y="479507"/>
                  <a:pt x="11470543" y="484996"/>
                  <a:pt x="11474245" y="529611"/>
                </a:cubicBezTo>
                <a:cubicBezTo>
                  <a:pt x="11447697" y="766334"/>
                  <a:pt x="11280217" y="982748"/>
                  <a:pt x="11035380" y="968476"/>
                </a:cubicBezTo>
                <a:cubicBezTo>
                  <a:pt x="10921233" y="985434"/>
                  <a:pt x="10731754" y="981108"/>
                  <a:pt x="10585028" y="968476"/>
                </a:cubicBezTo>
                <a:cubicBezTo>
                  <a:pt x="10438302" y="955844"/>
                  <a:pt x="10117623" y="992849"/>
                  <a:pt x="9922746" y="968476"/>
                </a:cubicBezTo>
                <a:cubicBezTo>
                  <a:pt x="9727869" y="944103"/>
                  <a:pt x="9421469" y="958053"/>
                  <a:pt x="9048533" y="968476"/>
                </a:cubicBezTo>
                <a:cubicBezTo>
                  <a:pt x="8675597" y="978899"/>
                  <a:pt x="8623261" y="991090"/>
                  <a:pt x="8280286" y="968476"/>
                </a:cubicBezTo>
                <a:cubicBezTo>
                  <a:pt x="7937311" y="945862"/>
                  <a:pt x="7914286" y="966938"/>
                  <a:pt x="7723969" y="968476"/>
                </a:cubicBezTo>
                <a:cubicBezTo>
                  <a:pt x="7533652" y="970014"/>
                  <a:pt x="7485426" y="982643"/>
                  <a:pt x="7273617" y="968476"/>
                </a:cubicBezTo>
                <a:cubicBezTo>
                  <a:pt x="7061808" y="954309"/>
                  <a:pt x="6909941" y="964445"/>
                  <a:pt x="6611335" y="968476"/>
                </a:cubicBezTo>
                <a:cubicBezTo>
                  <a:pt x="6312729" y="972507"/>
                  <a:pt x="6334775" y="953401"/>
                  <a:pt x="6160983" y="968476"/>
                </a:cubicBezTo>
                <a:cubicBezTo>
                  <a:pt x="5987191" y="983551"/>
                  <a:pt x="5883188" y="957754"/>
                  <a:pt x="5710631" y="968476"/>
                </a:cubicBezTo>
                <a:cubicBezTo>
                  <a:pt x="5538074" y="979198"/>
                  <a:pt x="5304868" y="943238"/>
                  <a:pt x="5048349" y="968476"/>
                </a:cubicBezTo>
                <a:cubicBezTo>
                  <a:pt x="4791830" y="993714"/>
                  <a:pt x="4835170" y="961035"/>
                  <a:pt x="4703962" y="968476"/>
                </a:cubicBezTo>
                <a:cubicBezTo>
                  <a:pt x="4572754" y="975917"/>
                  <a:pt x="4230516" y="991091"/>
                  <a:pt x="3935715" y="968476"/>
                </a:cubicBezTo>
                <a:cubicBezTo>
                  <a:pt x="3640914" y="945861"/>
                  <a:pt x="3555087" y="975883"/>
                  <a:pt x="3379398" y="968476"/>
                </a:cubicBezTo>
                <a:cubicBezTo>
                  <a:pt x="3203709" y="961069"/>
                  <a:pt x="2879950" y="987237"/>
                  <a:pt x="2717116" y="968476"/>
                </a:cubicBezTo>
                <a:cubicBezTo>
                  <a:pt x="2554282" y="949715"/>
                  <a:pt x="2514609" y="962611"/>
                  <a:pt x="2372729" y="968476"/>
                </a:cubicBezTo>
                <a:cubicBezTo>
                  <a:pt x="2230849" y="974341"/>
                  <a:pt x="1849981" y="942639"/>
                  <a:pt x="1710447" y="968476"/>
                </a:cubicBezTo>
                <a:cubicBezTo>
                  <a:pt x="1570913" y="994313"/>
                  <a:pt x="1459335" y="965263"/>
                  <a:pt x="1366060" y="968476"/>
                </a:cubicBezTo>
                <a:cubicBezTo>
                  <a:pt x="1272785" y="971689"/>
                  <a:pt x="781904" y="934144"/>
                  <a:pt x="438865" y="968476"/>
                </a:cubicBezTo>
                <a:cubicBezTo>
                  <a:pt x="216461" y="975685"/>
                  <a:pt x="-48125" y="777000"/>
                  <a:pt x="0" y="529611"/>
                </a:cubicBezTo>
                <a:cubicBezTo>
                  <a:pt x="103" y="490200"/>
                  <a:pt x="464" y="474578"/>
                  <a:pt x="0" y="43886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Рекламу онлайн-казино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дуже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часто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поширюють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блогери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особливо в TikTok, YouTube, Instagram. Вони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можуть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7AA6DC1B-0153-C89F-DFAF-9CAC2F1CC4D4}"/>
              </a:ext>
            </a:extLst>
          </p:cNvPr>
          <p:cNvSpPr/>
          <p:nvPr/>
        </p:nvSpPr>
        <p:spPr>
          <a:xfrm>
            <a:off x="5810864" y="1469922"/>
            <a:ext cx="4984955" cy="1558411"/>
          </a:xfrm>
          <a:custGeom>
            <a:avLst/>
            <a:gdLst>
              <a:gd name="connsiteX0" fmla="*/ 0 w 4984955"/>
              <a:gd name="connsiteY0" fmla="*/ 706194 h 1558411"/>
              <a:gd name="connsiteX1" fmla="*/ 706194 w 4984955"/>
              <a:gd name="connsiteY1" fmla="*/ 0 h 1558411"/>
              <a:gd name="connsiteX2" fmla="*/ 1337348 w 4984955"/>
              <a:gd name="connsiteY2" fmla="*/ 0 h 1558411"/>
              <a:gd name="connsiteX3" fmla="*/ 1968501 w 4984955"/>
              <a:gd name="connsiteY3" fmla="*/ 0 h 1558411"/>
              <a:gd name="connsiteX4" fmla="*/ 2563929 w 4984955"/>
              <a:gd name="connsiteY4" fmla="*/ 0 h 1558411"/>
              <a:gd name="connsiteX5" fmla="*/ 3230808 w 4984955"/>
              <a:gd name="connsiteY5" fmla="*/ 0 h 1558411"/>
              <a:gd name="connsiteX6" fmla="*/ 4278761 w 4984955"/>
              <a:gd name="connsiteY6" fmla="*/ 0 h 1558411"/>
              <a:gd name="connsiteX7" fmla="*/ 4984955 w 4984955"/>
              <a:gd name="connsiteY7" fmla="*/ 706194 h 1558411"/>
              <a:gd name="connsiteX8" fmla="*/ 4984955 w 4984955"/>
              <a:gd name="connsiteY8" fmla="*/ 852217 h 1558411"/>
              <a:gd name="connsiteX9" fmla="*/ 4278761 w 4984955"/>
              <a:gd name="connsiteY9" fmla="*/ 1558411 h 1558411"/>
              <a:gd name="connsiteX10" fmla="*/ 3719059 w 4984955"/>
              <a:gd name="connsiteY10" fmla="*/ 1558411 h 1558411"/>
              <a:gd name="connsiteX11" fmla="*/ 3230808 w 4984955"/>
              <a:gd name="connsiteY11" fmla="*/ 1558411 h 1558411"/>
              <a:gd name="connsiteX12" fmla="*/ 2599655 w 4984955"/>
              <a:gd name="connsiteY12" fmla="*/ 1558411 h 1558411"/>
              <a:gd name="connsiteX13" fmla="*/ 2039952 w 4984955"/>
              <a:gd name="connsiteY13" fmla="*/ 1558411 h 1558411"/>
              <a:gd name="connsiteX14" fmla="*/ 1444525 w 4984955"/>
              <a:gd name="connsiteY14" fmla="*/ 1558411 h 1558411"/>
              <a:gd name="connsiteX15" fmla="*/ 706194 w 4984955"/>
              <a:gd name="connsiteY15" fmla="*/ 1558411 h 1558411"/>
              <a:gd name="connsiteX16" fmla="*/ 0 w 4984955"/>
              <a:gd name="connsiteY16" fmla="*/ 852217 h 1558411"/>
              <a:gd name="connsiteX17" fmla="*/ 0 w 4984955"/>
              <a:gd name="connsiteY17" fmla="*/ 706194 h 1558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84955" h="1558411" fill="none" extrusionOk="0">
                <a:moveTo>
                  <a:pt x="0" y="706194"/>
                </a:moveTo>
                <a:cubicBezTo>
                  <a:pt x="-932" y="268846"/>
                  <a:pt x="254060" y="19890"/>
                  <a:pt x="706194" y="0"/>
                </a:cubicBezTo>
                <a:cubicBezTo>
                  <a:pt x="1000819" y="-1713"/>
                  <a:pt x="1027584" y="28780"/>
                  <a:pt x="1337348" y="0"/>
                </a:cubicBezTo>
                <a:cubicBezTo>
                  <a:pt x="1647112" y="-28780"/>
                  <a:pt x="1768237" y="-7291"/>
                  <a:pt x="1968501" y="0"/>
                </a:cubicBezTo>
                <a:cubicBezTo>
                  <a:pt x="2168765" y="7291"/>
                  <a:pt x="2300855" y="-10519"/>
                  <a:pt x="2563929" y="0"/>
                </a:cubicBezTo>
                <a:cubicBezTo>
                  <a:pt x="2827003" y="10519"/>
                  <a:pt x="3005826" y="-30167"/>
                  <a:pt x="3230808" y="0"/>
                </a:cubicBezTo>
                <a:cubicBezTo>
                  <a:pt x="3455790" y="30167"/>
                  <a:pt x="4051323" y="-51398"/>
                  <a:pt x="4278761" y="0"/>
                </a:cubicBezTo>
                <a:cubicBezTo>
                  <a:pt x="4663889" y="50756"/>
                  <a:pt x="4948162" y="288795"/>
                  <a:pt x="4984955" y="706194"/>
                </a:cubicBezTo>
                <a:cubicBezTo>
                  <a:pt x="4980487" y="754133"/>
                  <a:pt x="4985113" y="779394"/>
                  <a:pt x="4984955" y="852217"/>
                </a:cubicBezTo>
                <a:cubicBezTo>
                  <a:pt x="4968958" y="1219483"/>
                  <a:pt x="4650767" y="1473447"/>
                  <a:pt x="4278761" y="1558411"/>
                </a:cubicBezTo>
                <a:cubicBezTo>
                  <a:pt x="4136644" y="1556501"/>
                  <a:pt x="3954653" y="1582339"/>
                  <a:pt x="3719059" y="1558411"/>
                </a:cubicBezTo>
                <a:cubicBezTo>
                  <a:pt x="3483465" y="1534483"/>
                  <a:pt x="3417624" y="1548294"/>
                  <a:pt x="3230808" y="1558411"/>
                </a:cubicBezTo>
                <a:cubicBezTo>
                  <a:pt x="3043992" y="1568528"/>
                  <a:pt x="2860490" y="1547497"/>
                  <a:pt x="2599655" y="1558411"/>
                </a:cubicBezTo>
                <a:cubicBezTo>
                  <a:pt x="2338820" y="1569325"/>
                  <a:pt x="2264036" y="1552656"/>
                  <a:pt x="2039952" y="1558411"/>
                </a:cubicBezTo>
                <a:cubicBezTo>
                  <a:pt x="1815868" y="1564166"/>
                  <a:pt x="1658175" y="1566382"/>
                  <a:pt x="1444525" y="1558411"/>
                </a:cubicBezTo>
                <a:cubicBezTo>
                  <a:pt x="1230875" y="1550440"/>
                  <a:pt x="955678" y="1560558"/>
                  <a:pt x="706194" y="1558411"/>
                </a:cubicBezTo>
                <a:cubicBezTo>
                  <a:pt x="304619" y="1482061"/>
                  <a:pt x="-58700" y="1304227"/>
                  <a:pt x="0" y="852217"/>
                </a:cubicBezTo>
                <a:cubicBezTo>
                  <a:pt x="3637" y="821131"/>
                  <a:pt x="5202" y="758023"/>
                  <a:pt x="0" y="706194"/>
                </a:cubicBezTo>
                <a:close/>
              </a:path>
              <a:path w="4984955" h="1558411" stroke="0" extrusionOk="0">
                <a:moveTo>
                  <a:pt x="0" y="706194"/>
                </a:moveTo>
                <a:cubicBezTo>
                  <a:pt x="-40554" y="350112"/>
                  <a:pt x="322629" y="-16672"/>
                  <a:pt x="706194" y="0"/>
                </a:cubicBezTo>
                <a:cubicBezTo>
                  <a:pt x="830588" y="17005"/>
                  <a:pt x="982874" y="-14660"/>
                  <a:pt x="1194445" y="0"/>
                </a:cubicBezTo>
                <a:cubicBezTo>
                  <a:pt x="1406016" y="14660"/>
                  <a:pt x="1584515" y="-5845"/>
                  <a:pt x="1718421" y="0"/>
                </a:cubicBezTo>
                <a:cubicBezTo>
                  <a:pt x="1852327" y="5845"/>
                  <a:pt x="2130262" y="9272"/>
                  <a:pt x="2349575" y="0"/>
                </a:cubicBezTo>
                <a:cubicBezTo>
                  <a:pt x="2568888" y="-9272"/>
                  <a:pt x="2790889" y="17364"/>
                  <a:pt x="2945003" y="0"/>
                </a:cubicBezTo>
                <a:cubicBezTo>
                  <a:pt x="3099117" y="-17364"/>
                  <a:pt x="3213928" y="-6960"/>
                  <a:pt x="3433253" y="0"/>
                </a:cubicBezTo>
                <a:cubicBezTo>
                  <a:pt x="3652578" y="6960"/>
                  <a:pt x="3859003" y="38439"/>
                  <a:pt x="4278761" y="0"/>
                </a:cubicBezTo>
                <a:cubicBezTo>
                  <a:pt x="4634511" y="1046"/>
                  <a:pt x="4914483" y="299714"/>
                  <a:pt x="4984955" y="706194"/>
                </a:cubicBezTo>
                <a:cubicBezTo>
                  <a:pt x="4989925" y="769385"/>
                  <a:pt x="4989934" y="806884"/>
                  <a:pt x="4984955" y="852217"/>
                </a:cubicBezTo>
                <a:cubicBezTo>
                  <a:pt x="5073282" y="1233297"/>
                  <a:pt x="4665948" y="1548401"/>
                  <a:pt x="4278761" y="1558411"/>
                </a:cubicBezTo>
                <a:cubicBezTo>
                  <a:pt x="4037242" y="1575342"/>
                  <a:pt x="3958300" y="1548078"/>
                  <a:pt x="3790510" y="1558411"/>
                </a:cubicBezTo>
                <a:cubicBezTo>
                  <a:pt x="3622720" y="1568744"/>
                  <a:pt x="3437781" y="1561461"/>
                  <a:pt x="3302259" y="1558411"/>
                </a:cubicBezTo>
                <a:cubicBezTo>
                  <a:pt x="3166737" y="1555361"/>
                  <a:pt x="2890767" y="1547218"/>
                  <a:pt x="2671106" y="1558411"/>
                </a:cubicBezTo>
                <a:cubicBezTo>
                  <a:pt x="2451445" y="1569604"/>
                  <a:pt x="2300744" y="1555869"/>
                  <a:pt x="2182855" y="1558411"/>
                </a:cubicBezTo>
                <a:cubicBezTo>
                  <a:pt x="2064966" y="1560953"/>
                  <a:pt x="1868374" y="1580236"/>
                  <a:pt x="1623153" y="1558411"/>
                </a:cubicBezTo>
                <a:cubicBezTo>
                  <a:pt x="1377932" y="1536586"/>
                  <a:pt x="1083237" y="1549307"/>
                  <a:pt x="706194" y="1558411"/>
                </a:cubicBezTo>
                <a:cubicBezTo>
                  <a:pt x="327009" y="1540613"/>
                  <a:pt x="-6370" y="1270866"/>
                  <a:pt x="0" y="852217"/>
                </a:cubicBezTo>
                <a:cubicBezTo>
                  <a:pt x="-2752" y="812352"/>
                  <a:pt x="-2093" y="771066"/>
                  <a:pt x="0" y="70619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🎯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Показувати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виграші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 на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відео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виглядають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легко і весело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FE4CE5FE-9783-EB1E-4FCF-8012D94C33E9}"/>
              </a:ext>
            </a:extLst>
          </p:cNvPr>
          <p:cNvSpPr/>
          <p:nvPr/>
        </p:nvSpPr>
        <p:spPr>
          <a:xfrm>
            <a:off x="6897328" y="3207774"/>
            <a:ext cx="4984955" cy="1629695"/>
          </a:xfrm>
          <a:custGeom>
            <a:avLst/>
            <a:gdLst>
              <a:gd name="connsiteX0" fmla="*/ 0 w 4984955"/>
              <a:gd name="connsiteY0" fmla="*/ 738496 h 1629695"/>
              <a:gd name="connsiteX1" fmla="*/ 738496 w 4984955"/>
              <a:gd name="connsiteY1" fmla="*/ 0 h 1629695"/>
              <a:gd name="connsiteX2" fmla="*/ 1358236 w 4984955"/>
              <a:gd name="connsiteY2" fmla="*/ 0 h 1629695"/>
              <a:gd name="connsiteX3" fmla="*/ 1977976 w 4984955"/>
              <a:gd name="connsiteY3" fmla="*/ 0 h 1629695"/>
              <a:gd name="connsiteX4" fmla="*/ 2562637 w 4984955"/>
              <a:gd name="connsiteY4" fmla="*/ 0 h 1629695"/>
              <a:gd name="connsiteX5" fmla="*/ 3217457 w 4984955"/>
              <a:gd name="connsiteY5" fmla="*/ 0 h 1629695"/>
              <a:gd name="connsiteX6" fmla="*/ 4246459 w 4984955"/>
              <a:gd name="connsiteY6" fmla="*/ 0 h 1629695"/>
              <a:gd name="connsiteX7" fmla="*/ 4984955 w 4984955"/>
              <a:gd name="connsiteY7" fmla="*/ 738496 h 1629695"/>
              <a:gd name="connsiteX8" fmla="*/ 4984955 w 4984955"/>
              <a:gd name="connsiteY8" fmla="*/ 891199 h 1629695"/>
              <a:gd name="connsiteX9" fmla="*/ 4246459 w 4984955"/>
              <a:gd name="connsiteY9" fmla="*/ 1629695 h 1629695"/>
              <a:gd name="connsiteX10" fmla="*/ 3696878 w 4984955"/>
              <a:gd name="connsiteY10" fmla="*/ 1629695 h 1629695"/>
              <a:gd name="connsiteX11" fmla="*/ 3217457 w 4984955"/>
              <a:gd name="connsiteY11" fmla="*/ 1629695 h 1629695"/>
              <a:gd name="connsiteX12" fmla="*/ 2597716 w 4984955"/>
              <a:gd name="connsiteY12" fmla="*/ 1629695 h 1629695"/>
              <a:gd name="connsiteX13" fmla="*/ 2048136 w 4984955"/>
              <a:gd name="connsiteY13" fmla="*/ 1629695 h 1629695"/>
              <a:gd name="connsiteX14" fmla="*/ 1463475 w 4984955"/>
              <a:gd name="connsiteY14" fmla="*/ 1629695 h 1629695"/>
              <a:gd name="connsiteX15" fmla="*/ 738496 w 4984955"/>
              <a:gd name="connsiteY15" fmla="*/ 1629695 h 1629695"/>
              <a:gd name="connsiteX16" fmla="*/ 0 w 4984955"/>
              <a:gd name="connsiteY16" fmla="*/ 891199 h 1629695"/>
              <a:gd name="connsiteX17" fmla="*/ 0 w 4984955"/>
              <a:gd name="connsiteY17" fmla="*/ 738496 h 162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84955" h="1629695" fill="none" extrusionOk="0">
                <a:moveTo>
                  <a:pt x="0" y="738496"/>
                </a:moveTo>
                <a:cubicBezTo>
                  <a:pt x="-1459" y="256555"/>
                  <a:pt x="271651" y="18888"/>
                  <a:pt x="738496" y="0"/>
                </a:cubicBezTo>
                <a:cubicBezTo>
                  <a:pt x="945150" y="-4505"/>
                  <a:pt x="1058200" y="-2591"/>
                  <a:pt x="1358236" y="0"/>
                </a:cubicBezTo>
                <a:cubicBezTo>
                  <a:pt x="1658272" y="2591"/>
                  <a:pt x="1850876" y="21716"/>
                  <a:pt x="1977976" y="0"/>
                </a:cubicBezTo>
                <a:cubicBezTo>
                  <a:pt x="2105076" y="-21716"/>
                  <a:pt x="2282888" y="-9238"/>
                  <a:pt x="2562637" y="0"/>
                </a:cubicBezTo>
                <a:cubicBezTo>
                  <a:pt x="2842386" y="9238"/>
                  <a:pt x="2976653" y="7525"/>
                  <a:pt x="3217457" y="0"/>
                </a:cubicBezTo>
                <a:cubicBezTo>
                  <a:pt x="3458261" y="-7525"/>
                  <a:pt x="3749073" y="20464"/>
                  <a:pt x="4246459" y="0"/>
                </a:cubicBezTo>
                <a:cubicBezTo>
                  <a:pt x="4652196" y="22024"/>
                  <a:pt x="4924992" y="286015"/>
                  <a:pt x="4984955" y="738496"/>
                </a:cubicBezTo>
                <a:cubicBezTo>
                  <a:pt x="4984474" y="801690"/>
                  <a:pt x="4982490" y="825225"/>
                  <a:pt x="4984955" y="891199"/>
                </a:cubicBezTo>
                <a:cubicBezTo>
                  <a:pt x="4932200" y="1224021"/>
                  <a:pt x="4637923" y="1552361"/>
                  <a:pt x="4246459" y="1629695"/>
                </a:cubicBezTo>
                <a:cubicBezTo>
                  <a:pt x="4020235" y="1652954"/>
                  <a:pt x="3962610" y="1617213"/>
                  <a:pt x="3696878" y="1629695"/>
                </a:cubicBezTo>
                <a:cubicBezTo>
                  <a:pt x="3431146" y="1642177"/>
                  <a:pt x="3433380" y="1651698"/>
                  <a:pt x="3217457" y="1629695"/>
                </a:cubicBezTo>
                <a:cubicBezTo>
                  <a:pt x="3001534" y="1607692"/>
                  <a:pt x="2724654" y="1605576"/>
                  <a:pt x="2597716" y="1629695"/>
                </a:cubicBezTo>
                <a:cubicBezTo>
                  <a:pt x="2470778" y="1653814"/>
                  <a:pt x="2301186" y="1604026"/>
                  <a:pt x="2048136" y="1629695"/>
                </a:cubicBezTo>
                <a:cubicBezTo>
                  <a:pt x="1795086" y="1655364"/>
                  <a:pt x="1652723" y="1626234"/>
                  <a:pt x="1463475" y="1629695"/>
                </a:cubicBezTo>
                <a:cubicBezTo>
                  <a:pt x="1274227" y="1633156"/>
                  <a:pt x="1046318" y="1664586"/>
                  <a:pt x="738496" y="1629695"/>
                </a:cubicBezTo>
                <a:cubicBezTo>
                  <a:pt x="326770" y="1604153"/>
                  <a:pt x="-35474" y="1336521"/>
                  <a:pt x="0" y="891199"/>
                </a:cubicBezTo>
                <a:cubicBezTo>
                  <a:pt x="4581" y="840441"/>
                  <a:pt x="4482" y="777851"/>
                  <a:pt x="0" y="738496"/>
                </a:cubicBezTo>
                <a:close/>
              </a:path>
              <a:path w="4984955" h="1629695" stroke="0" extrusionOk="0">
                <a:moveTo>
                  <a:pt x="0" y="738496"/>
                </a:moveTo>
                <a:cubicBezTo>
                  <a:pt x="-26443" y="352766"/>
                  <a:pt x="364983" y="-88713"/>
                  <a:pt x="738496" y="0"/>
                </a:cubicBezTo>
                <a:cubicBezTo>
                  <a:pt x="856242" y="-1302"/>
                  <a:pt x="1026909" y="-62"/>
                  <a:pt x="1217918" y="0"/>
                </a:cubicBezTo>
                <a:cubicBezTo>
                  <a:pt x="1408927" y="62"/>
                  <a:pt x="1533291" y="-25672"/>
                  <a:pt x="1732419" y="0"/>
                </a:cubicBezTo>
                <a:cubicBezTo>
                  <a:pt x="1931547" y="25672"/>
                  <a:pt x="2066292" y="3824"/>
                  <a:pt x="2352159" y="0"/>
                </a:cubicBezTo>
                <a:cubicBezTo>
                  <a:pt x="2638026" y="-3824"/>
                  <a:pt x="2647422" y="-11973"/>
                  <a:pt x="2936819" y="0"/>
                </a:cubicBezTo>
                <a:cubicBezTo>
                  <a:pt x="3226216" y="11973"/>
                  <a:pt x="3277083" y="10062"/>
                  <a:pt x="3416241" y="0"/>
                </a:cubicBezTo>
                <a:cubicBezTo>
                  <a:pt x="3555399" y="-10062"/>
                  <a:pt x="3962859" y="-36029"/>
                  <a:pt x="4246459" y="0"/>
                </a:cubicBezTo>
                <a:cubicBezTo>
                  <a:pt x="4591469" y="1918"/>
                  <a:pt x="4945026" y="321310"/>
                  <a:pt x="4984955" y="738496"/>
                </a:cubicBezTo>
                <a:cubicBezTo>
                  <a:pt x="4982039" y="808992"/>
                  <a:pt x="4986103" y="817601"/>
                  <a:pt x="4984955" y="891199"/>
                </a:cubicBezTo>
                <a:cubicBezTo>
                  <a:pt x="5077188" y="1289724"/>
                  <a:pt x="4640525" y="1580963"/>
                  <a:pt x="4246459" y="1629695"/>
                </a:cubicBezTo>
                <a:cubicBezTo>
                  <a:pt x="4109431" y="1648058"/>
                  <a:pt x="3936348" y="1635691"/>
                  <a:pt x="3767037" y="1629695"/>
                </a:cubicBezTo>
                <a:cubicBezTo>
                  <a:pt x="3597726" y="1623699"/>
                  <a:pt x="3492833" y="1615003"/>
                  <a:pt x="3287616" y="1629695"/>
                </a:cubicBezTo>
                <a:cubicBezTo>
                  <a:pt x="3082399" y="1644387"/>
                  <a:pt x="2947565" y="1623462"/>
                  <a:pt x="2667876" y="1629695"/>
                </a:cubicBezTo>
                <a:cubicBezTo>
                  <a:pt x="2388187" y="1635928"/>
                  <a:pt x="2412599" y="1638917"/>
                  <a:pt x="2188454" y="1629695"/>
                </a:cubicBezTo>
                <a:cubicBezTo>
                  <a:pt x="1964309" y="1620473"/>
                  <a:pt x="1893322" y="1644751"/>
                  <a:pt x="1638873" y="1629695"/>
                </a:cubicBezTo>
                <a:cubicBezTo>
                  <a:pt x="1384424" y="1614639"/>
                  <a:pt x="1100938" y="1626193"/>
                  <a:pt x="738496" y="1629695"/>
                </a:cubicBezTo>
                <a:cubicBezTo>
                  <a:pt x="365393" y="1572601"/>
                  <a:pt x="-20958" y="1393260"/>
                  <a:pt x="0" y="891199"/>
                </a:cubicBezTo>
                <a:cubicBezTo>
                  <a:pt x="111" y="842114"/>
                  <a:pt x="-2446" y="793172"/>
                  <a:pt x="0" y="73849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glow rad="127000">
                    <a:schemeClr val="bg1"/>
                  </a:glow>
                </a:effectLst>
              </a:rPr>
              <a:t>💰</a:t>
            </a:r>
            <a:r>
              <a:rPr lang="ru-RU" sz="2400" dirty="0"/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Отримувати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великі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гроші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за рекламу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казино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платять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за кожного нового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гравця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F10B21AD-3397-17C4-F65D-FA47F583FB2F}"/>
              </a:ext>
            </a:extLst>
          </p:cNvPr>
          <p:cNvSpPr/>
          <p:nvPr/>
        </p:nvSpPr>
        <p:spPr>
          <a:xfrm>
            <a:off x="5810864" y="5016910"/>
            <a:ext cx="4984955" cy="1629695"/>
          </a:xfrm>
          <a:custGeom>
            <a:avLst/>
            <a:gdLst>
              <a:gd name="connsiteX0" fmla="*/ 0 w 4984955"/>
              <a:gd name="connsiteY0" fmla="*/ 738496 h 1629695"/>
              <a:gd name="connsiteX1" fmla="*/ 738496 w 4984955"/>
              <a:gd name="connsiteY1" fmla="*/ 0 h 1629695"/>
              <a:gd name="connsiteX2" fmla="*/ 1358236 w 4984955"/>
              <a:gd name="connsiteY2" fmla="*/ 0 h 1629695"/>
              <a:gd name="connsiteX3" fmla="*/ 1977976 w 4984955"/>
              <a:gd name="connsiteY3" fmla="*/ 0 h 1629695"/>
              <a:gd name="connsiteX4" fmla="*/ 2562637 w 4984955"/>
              <a:gd name="connsiteY4" fmla="*/ 0 h 1629695"/>
              <a:gd name="connsiteX5" fmla="*/ 3217457 w 4984955"/>
              <a:gd name="connsiteY5" fmla="*/ 0 h 1629695"/>
              <a:gd name="connsiteX6" fmla="*/ 4246459 w 4984955"/>
              <a:gd name="connsiteY6" fmla="*/ 0 h 1629695"/>
              <a:gd name="connsiteX7" fmla="*/ 4984955 w 4984955"/>
              <a:gd name="connsiteY7" fmla="*/ 738496 h 1629695"/>
              <a:gd name="connsiteX8" fmla="*/ 4984955 w 4984955"/>
              <a:gd name="connsiteY8" fmla="*/ 891199 h 1629695"/>
              <a:gd name="connsiteX9" fmla="*/ 4246459 w 4984955"/>
              <a:gd name="connsiteY9" fmla="*/ 1629695 h 1629695"/>
              <a:gd name="connsiteX10" fmla="*/ 3696878 w 4984955"/>
              <a:gd name="connsiteY10" fmla="*/ 1629695 h 1629695"/>
              <a:gd name="connsiteX11" fmla="*/ 3217457 w 4984955"/>
              <a:gd name="connsiteY11" fmla="*/ 1629695 h 1629695"/>
              <a:gd name="connsiteX12" fmla="*/ 2597716 w 4984955"/>
              <a:gd name="connsiteY12" fmla="*/ 1629695 h 1629695"/>
              <a:gd name="connsiteX13" fmla="*/ 2048136 w 4984955"/>
              <a:gd name="connsiteY13" fmla="*/ 1629695 h 1629695"/>
              <a:gd name="connsiteX14" fmla="*/ 1463475 w 4984955"/>
              <a:gd name="connsiteY14" fmla="*/ 1629695 h 1629695"/>
              <a:gd name="connsiteX15" fmla="*/ 738496 w 4984955"/>
              <a:gd name="connsiteY15" fmla="*/ 1629695 h 1629695"/>
              <a:gd name="connsiteX16" fmla="*/ 0 w 4984955"/>
              <a:gd name="connsiteY16" fmla="*/ 891199 h 1629695"/>
              <a:gd name="connsiteX17" fmla="*/ 0 w 4984955"/>
              <a:gd name="connsiteY17" fmla="*/ 738496 h 162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84955" h="1629695" fill="none" extrusionOk="0">
                <a:moveTo>
                  <a:pt x="0" y="738496"/>
                </a:moveTo>
                <a:cubicBezTo>
                  <a:pt x="-1459" y="256555"/>
                  <a:pt x="271651" y="18888"/>
                  <a:pt x="738496" y="0"/>
                </a:cubicBezTo>
                <a:cubicBezTo>
                  <a:pt x="945150" y="-4505"/>
                  <a:pt x="1058200" y="-2591"/>
                  <a:pt x="1358236" y="0"/>
                </a:cubicBezTo>
                <a:cubicBezTo>
                  <a:pt x="1658272" y="2591"/>
                  <a:pt x="1850876" y="21716"/>
                  <a:pt x="1977976" y="0"/>
                </a:cubicBezTo>
                <a:cubicBezTo>
                  <a:pt x="2105076" y="-21716"/>
                  <a:pt x="2282888" y="-9238"/>
                  <a:pt x="2562637" y="0"/>
                </a:cubicBezTo>
                <a:cubicBezTo>
                  <a:pt x="2842386" y="9238"/>
                  <a:pt x="2976653" y="7525"/>
                  <a:pt x="3217457" y="0"/>
                </a:cubicBezTo>
                <a:cubicBezTo>
                  <a:pt x="3458261" y="-7525"/>
                  <a:pt x="3749073" y="20464"/>
                  <a:pt x="4246459" y="0"/>
                </a:cubicBezTo>
                <a:cubicBezTo>
                  <a:pt x="4652196" y="22024"/>
                  <a:pt x="4924992" y="286015"/>
                  <a:pt x="4984955" y="738496"/>
                </a:cubicBezTo>
                <a:cubicBezTo>
                  <a:pt x="4984474" y="801690"/>
                  <a:pt x="4982490" y="825225"/>
                  <a:pt x="4984955" y="891199"/>
                </a:cubicBezTo>
                <a:cubicBezTo>
                  <a:pt x="4932200" y="1224021"/>
                  <a:pt x="4637923" y="1552361"/>
                  <a:pt x="4246459" y="1629695"/>
                </a:cubicBezTo>
                <a:cubicBezTo>
                  <a:pt x="4020235" y="1652954"/>
                  <a:pt x="3962610" y="1617213"/>
                  <a:pt x="3696878" y="1629695"/>
                </a:cubicBezTo>
                <a:cubicBezTo>
                  <a:pt x="3431146" y="1642177"/>
                  <a:pt x="3433380" y="1651698"/>
                  <a:pt x="3217457" y="1629695"/>
                </a:cubicBezTo>
                <a:cubicBezTo>
                  <a:pt x="3001534" y="1607692"/>
                  <a:pt x="2724654" y="1605576"/>
                  <a:pt x="2597716" y="1629695"/>
                </a:cubicBezTo>
                <a:cubicBezTo>
                  <a:pt x="2470778" y="1653814"/>
                  <a:pt x="2301186" y="1604026"/>
                  <a:pt x="2048136" y="1629695"/>
                </a:cubicBezTo>
                <a:cubicBezTo>
                  <a:pt x="1795086" y="1655364"/>
                  <a:pt x="1652723" y="1626234"/>
                  <a:pt x="1463475" y="1629695"/>
                </a:cubicBezTo>
                <a:cubicBezTo>
                  <a:pt x="1274227" y="1633156"/>
                  <a:pt x="1046318" y="1664586"/>
                  <a:pt x="738496" y="1629695"/>
                </a:cubicBezTo>
                <a:cubicBezTo>
                  <a:pt x="326770" y="1604153"/>
                  <a:pt x="-35474" y="1336521"/>
                  <a:pt x="0" y="891199"/>
                </a:cubicBezTo>
                <a:cubicBezTo>
                  <a:pt x="4581" y="840441"/>
                  <a:pt x="4482" y="777851"/>
                  <a:pt x="0" y="738496"/>
                </a:cubicBezTo>
                <a:close/>
              </a:path>
              <a:path w="4984955" h="1629695" stroke="0" extrusionOk="0">
                <a:moveTo>
                  <a:pt x="0" y="738496"/>
                </a:moveTo>
                <a:cubicBezTo>
                  <a:pt x="-26443" y="352766"/>
                  <a:pt x="364983" y="-88713"/>
                  <a:pt x="738496" y="0"/>
                </a:cubicBezTo>
                <a:cubicBezTo>
                  <a:pt x="856242" y="-1302"/>
                  <a:pt x="1026909" y="-62"/>
                  <a:pt x="1217918" y="0"/>
                </a:cubicBezTo>
                <a:cubicBezTo>
                  <a:pt x="1408927" y="62"/>
                  <a:pt x="1533291" y="-25672"/>
                  <a:pt x="1732419" y="0"/>
                </a:cubicBezTo>
                <a:cubicBezTo>
                  <a:pt x="1931547" y="25672"/>
                  <a:pt x="2066292" y="3824"/>
                  <a:pt x="2352159" y="0"/>
                </a:cubicBezTo>
                <a:cubicBezTo>
                  <a:pt x="2638026" y="-3824"/>
                  <a:pt x="2647422" y="-11973"/>
                  <a:pt x="2936819" y="0"/>
                </a:cubicBezTo>
                <a:cubicBezTo>
                  <a:pt x="3226216" y="11973"/>
                  <a:pt x="3277083" y="10062"/>
                  <a:pt x="3416241" y="0"/>
                </a:cubicBezTo>
                <a:cubicBezTo>
                  <a:pt x="3555399" y="-10062"/>
                  <a:pt x="3962859" y="-36029"/>
                  <a:pt x="4246459" y="0"/>
                </a:cubicBezTo>
                <a:cubicBezTo>
                  <a:pt x="4591469" y="1918"/>
                  <a:pt x="4945026" y="321310"/>
                  <a:pt x="4984955" y="738496"/>
                </a:cubicBezTo>
                <a:cubicBezTo>
                  <a:pt x="4982039" y="808992"/>
                  <a:pt x="4986103" y="817601"/>
                  <a:pt x="4984955" y="891199"/>
                </a:cubicBezTo>
                <a:cubicBezTo>
                  <a:pt x="5077188" y="1289724"/>
                  <a:pt x="4640525" y="1580963"/>
                  <a:pt x="4246459" y="1629695"/>
                </a:cubicBezTo>
                <a:cubicBezTo>
                  <a:pt x="4109431" y="1648058"/>
                  <a:pt x="3936348" y="1635691"/>
                  <a:pt x="3767037" y="1629695"/>
                </a:cubicBezTo>
                <a:cubicBezTo>
                  <a:pt x="3597726" y="1623699"/>
                  <a:pt x="3492833" y="1615003"/>
                  <a:pt x="3287616" y="1629695"/>
                </a:cubicBezTo>
                <a:cubicBezTo>
                  <a:pt x="3082399" y="1644387"/>
                  <a:pt x="2947565" y="1623462"/>
                  <a:pt x="2667876" y="1629695"/>
                </a:cubicBezTo>
                <a:cubicBezTo>
                  <a:pt x="2388187" y="1635928"/>
                  <a:pt x="2412599" y="1638917"/>
                  <a:pt x="2188454" y="1629695"/>
                </a:cubicBezTo>
                <a:cubicBezTo>
                  <a:pt x="1964309" y="1620473"/>
                  <a:pt x="1893322" y="1644751"/>
                  <a:pt x="1638873" y="1629695"/>
                </a:cubicBezTo>
                <a:cubicBezTo>
                  <a:pt x="1384424" y="1614639"/>
                  <a:pt x="1100938" y="1626193"/>
                  <a:pt x="738496" y="1629695"/>
                </a:cubicBezTo>
                <a:cubicBezTo>
                  <a:pt x="365393" y="1572601"/>
                  <a:pt x="-20958" y="1393260"/>
                  <a:pt x="0" y="891199"/>
                </a:cubicBezTo>
                <a:cubicBezTo>
                  <a:pt x="111" y="842114"/>
                  <a:pt x="-2446" y="793172"/>
                  <a:pt x="0" y="73849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Заманювати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підписників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фразами типу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спробуй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»,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пощастило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»,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легкі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гроші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8AA8A9-5499-3DA7-AC8D-49D6211D85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2" y="1356853"/>
            <a:ext cx="5501147" cy="550114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568992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1643-28E9-02AB-3B13-9976C52E1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0A18F0-7F09-6D05-AE1F-55E908597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5CAF8E20-4B6E-BEC6-9082-BDD6B765A66A}"/>
              </a:ext>
            </a:extLst>
          </p:cNvPr>
          <p:cNvSpPr/>
          <p:nvPr/>
        </p:nvSpPr>
        <p:spPr>
          <a:xfrm>
            <a:off x="3755922" y="191732"/>
            <a:ext cx="4070555" cy="679664"/>
          </a:xfrm>
          <a:custGeom>
            <a:avLst/>
            <a:gdLst>
              <a:gd name="connsiteX0" fmla="*/ 0 w 4070555"/>
              <a:gd name="connsiteY0" fmla="*/ 307990 h 679664"/>
              <a:gd name="connsiteX1" fmla="*/ 307990 w 4070555"/>
              <a:gd name="connsiteY1" fmla="*/ 0 h 679664"/>
              <a:gd name="connsiteX2" fmla="*/ 1067997 w 4070555"/>
              <a:gd name="connsiteY2" fmla="*/ 0 h 679664"/>
              <a:gd name="connsiteX3" fmla="*/ 1793457 w 4070555"/>
              <a:gd name="connsiteY3" fmla="*/ 0 h 679664"/>
              <a:gd name="connsiteX4" fmla="*/ 2518918 w 4070555"/>
              <a:gd name="connsiteY4" fmla="*/ 0 h 679664"/>
              <a:gd name="connsiteX5" fmla="*/ 3762565 w 4070555"/>
              <a:gd name="connsiteY5" fmla="*/ 0 h 679664"/>
              <a:gd name="connsiteX6" fmla="*/ 4070555 w 4070555"/>
              <a:gd name="connsiteY6" fmla="*/ 307990 h 679664"/>
              <a:gd name="connsiteX7" fmla="*/ 4070555 w 4070555"/>
              <a:gd name="connsiteY7" fmla="*/ 371674 h 679664"/>
              <a:gd name="connsiteX8" fmla="*/ 3762565 w 4070555"/>
              <a:gd name="connsiteY8" fmla="*/ 679664 h 679664"/>
              <a:gd name="connsiteX9" fmla="*/ 3140742 w 4070555"/>
              <a:gd name="connsiteY9" fmla="*/ 679664 h 679664"/>
              <a:gd name="connsiteX10" fmla="*/ 2518918 w 4070555"/>
              <a:gd name="connsiteY10" fmla="*/ 679664 h 679664"/>
              <a:gd name="connsiteX11" fmla="*/ 1897095 w 4070555"/>
              <a:gd name="connsiteY11" fmla="*/ 679664 h 679664"/>
              <a:gd name="connsiteX12" fmla="*/ 1206180 w 4070555"/>
              <a:gd name="connsiteY12" fmla="*/ 679664 h 679664"/>
              <a:gd name="connsiteX13" fmla="*/ 307990 w 4070555"/>
              <a:gd name="connsiteY13" fmla="*/ 679664 h 679664"/>
              <a:gd name="connsiteX14" fmla="*/ 0 w 4070555"/>
              <a:gd name="connsiteY14" fmla="*/ 371674 h 679664"/>
              <a:gd name="connsiteX15" fmla="*/ 0 w 4070555"/>
              <a:gd name="connsiteY15" fmla="*/ 307990 h 67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70555" h="679664" fill="none" extrusionOk="0">
                <a:moveTo>
                  <a:pt x="0" y="307990"/>
                </a:moveTo>
                <a:cubicBezTo>
                  <a:pt x="-14340" y="120264"/>
                  <a:pt x="130564" y="-35621"/>
                  <a:pt x="307990" y="0"/>
                </a:cubicBezTo>
                <a:cubicBezTo>
                  <a:pt x="509926" y="1777"/>
                  <a:pt x="759802" y="213"/>
                  <a:pt x="1067997" y="0"/>
                </a:cubicBezTo>
                <a:cubicBezTo>
                  <a:pt x="1376192" y="-213"/>
                  <a:pt x="1471069" y="14036"/>
                  <a:pt x="1793457" y="0"/>
                </a:cubicBezTo>
                <a:cubicBezTo>
                  <a:pt x="2115845" y="-14036"/>
                  <a:pt x="2272081" y="34938"/>
                  <a:pt x="2518918" y="0"/>
                </a:cubicBezTo>
                <a:cubicBezTo>
                  <a:pt x="2765755" y="-34938"/>
                  <a:pt x="3244486" y="5273"/>
                  <a:pt x="3762565" y="0"/>
                </a:cubicBezTo>
                <a:cubicBezTo>
                  <a:pt x="3949140" y="-28559"/>
                  <a:pt x="4074325" y="179182"/>
                  <a:pt x="4070555" y="307990"/>
                </a:cubicBezTo>
                <a:cubicBezTo>
                  <a:pt x="4071182" y="327280"/>
                  <a:pt x="4069955" y="358545"/>
                  <a:pt x="4070555" y="371674"/>
                </a:cubicBezTo>
                <a:cubicBezTo>
                  <a:pt x="4069601" y="551665"/>
                  <a:pt x="3919741" y="670048"/>
                  <a:pt x="3762565" y="679664"/>
                </a:cubicBezTo>
                <a:cubicBezTo>
                  <a:pt x="3488454" y="671027"/>
                  <a:pt x="3437964" y="667257"/>
                  <a:pt x="3140742" y="679664"/>
                </a:cubicBezTo>
                <a:cubicBezTo>
                  <a:pt x="2843520" y="692071"/>
                  <a:pt x="2696718" y="672121"/>
                  <a:pt x="2518918" y="679664"/>
                </a:cubicBezTo>
                <a:cubicBezTo>
                  <a:pt x="2341118" y="687207"/>
                  <a:pt x="2038643" y="708342"/>
                  <a:pt x="1897095" y="679664"/>
                </a:cubicBezTo>
                <a:cubicBezTo>
                  <a:pt x="1755547" y="650986"/>
                  <a:pt x="1449643" y="714033"/>
                  <a:pt x="1206180" y="679664"/>
                </a:cubicBezTo>
                <a:cubicBezTo>
                  <a:pt x="962718" y="645295"/>
                  <a:pt x="497221" y="645007"/>
                  <a:pt x="307990" y="679664"/>
                </a:cubicBezTo>
                <a:cubicBezTo>
                  <a:pt x="144883" y="697882"/>
                  <a:pt x="-17426" y="547431"/>
                  <a:pt x="0" y="371674"/>
                </a:cubicBezTo>
                <a:cubicBezTo>
                  <a:pt x="-2730" y="351005"/>
                  <a:pt x="2258" y="328511"/>
                  <a:pt x="0" y="307990"/>
                </a:cubicBezTo>
                <a:close/>
              </a:path>
              <a:path w="4070555" h="679664" stroke="0" extrusionOk="0">
                <a:moveTo>
                  <a:pt x="0" y="307990"/>
                </a:moveTo>
                <a:cubicBezTo>
                  <a:pt x="-13674" y="149336"/>
                  <a:pt x="141858" y="-10243"/>
                  <a:pt x="307990" y="0"/>
                </a:cubicBezTo>
                <a:cubicBezTo>
                  <a:pt x="584597" y="5778"/>
                  <a:pt x="734336" y="23344"/>
                  <a:pt x="895268" y="0"/>
                </a:cubicBezTo>
                <a:cubicBezTo>
                  <a:pt x="1056200" y="-23344"/>
                  <a:pt x="1344087" y="-19834"/>
                  <a:pt x="1517091" y="0"/>
                </a:cubicBezTo>
                <a:cubicBezTo>
                  <a:pt x="1690095" y="19834"/>
                  <a:pt x="2016405" y="-31638"/>
                  <a:pt x="2242552" y="0"/>
                </a:cubicBezTo>
                <a:cubicBezTo>
                  <a:pt x="2468699" y="31638"/>
                  <a:pt x="2661302" y="-2453"/>
                  <a:pt x="2933467" y="0"/>
                </a:cubicBezTo>
                <a:cubicBezTo>
                  <a:pt x="3205632" y="2453"/>
                  <a:pt x="3366886" y="37119"/>
                  <a:pt x="3762565" y="0"/>
                </a:cubicBezTo>
                <a:cubicBezTo>
                  <a:pt x="3914803" y="-24250"/>
                  <a:pt x="4072121" y="128932"/>
                  <a:pt x="4070555" y="307990"/>
                </a:cubicBezTo>
                <a:cubicBezTo>
                  <a:pt x="4068219" y="338306"/>
                  <a:pt x="4068825" y="353377"/>
                  <a:pt x="4070555" y="371674"/>
                </a:cubicBezTo>
                <a:cubicBezTo>
                  <a:pt x="4060758" y="539918"/>
                  <a:pt x="3913459" y="673854"/>
                  <a:pt x="3762565" y="679664"/>
                </a:cubicBezTo>
                <a:cubicBezTo>
                  <a:pt x="3585121" y="658922"/>
                  <a:pt x="3351097" y="702948"/>
                  <a:pt x="3175287" y="679664"/>
                </a:cubicBezTo>
                <a:cubicBezTo>
                  <a:pt x="2999477" y="656380"/>
                  <a:pt x="2731173" y="690985"/>
                  <a:pt x="2484372" y="679664"/>
                </a:cubicBezTo>
                <a:cubicBezTo>
                  <a:pt x="2237571" y="668343"/>
                  <a:pt x="2139059" y="669398"/>
                  <a:pt x="1897095" y="679664"/>
                </a:cubicBezTo>
                <a:cubicBezTo>
                  <a:pt x="1655131" y="689930"/>
                  <a:pt x="1476986" y="687645"/>
                  <a:pt x="1171634" y="679664"/>
                </a:cubicBezTo>
                <a:cubicBezTo>
                  <a:pt x="866282" y="671683"/>
                  <a:pt x="734583" y="719226"/>
                  <a:pt x="307990" y="679664"/>
                </a:cubicBezTo>
                <a:cubicBezTo>
                  <a:pt x="126520" y="665784"/>
                  <a:pt x="20738" y="554138"/>
                  <a:pt x="0" y="371674"/>
                </a:cubicBezTo>
                <a:cubicBezTo>
                  <a:pt x="-2515" y="344313"/>
                  <a:pt x="3163" y="337718"/>
                  <a:pt x="0" y="3079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Але насправді: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244B6D0C-7F2A-1D1E-A02C-42DAC7668C16}"/>
              </a:ext>
            </a:extLst>
          </p:cNvPr>
          <p:cNvSpPr/>
          <p:nvPr/>
        </p:nvSpPr>
        <p:spPr>
          <a:xfrm>
            <a:off x="245807" y="1047139"/>
            <a:ext cx="5014452" cy="1440424"/>
          </a:xfrm>
          <a:custGeom>
            <a:avLst/>
            <a:gdLst>
              <a:gd name="connsiteX0" fmla="*/ 0 w 5014452"/>
              <a:gd name="connsiteY0" fmla="*/ 652728 h 1440424"/>
              <a:gd name="connsiteX1" fmla="*/ 652728 w 5014452"/>
              <a:gd name="connsiteY1" fmla="*/ 0 h 1440424"/>
              <a:gd name="connsiteX2" fmla="*/ 1307984 w 5014452"/>
              <a:gd name="connsiteY2" fmla="*/ 0 h 1440424"/>
              <a:gd name="connsiteX3" fmla="*/ 1963240 w 5014452"/>
              <a:gd name="connsiteY3" fmla="*/ 0 h 1440424"/>
              <a:gd name="connsiteX4" fmla="*/ 2581406 w 5014452"/>
              <a:gd name="connsiteY4" fmla="*/ 0 h 1440424"/>
              <a:gd name="connsiteX5" fmla="*/ 3273752 w 5014452"/>
              <a:gd name="connsiteY5" fmla="*/ 0 h 1440424"/>
              <a:gd name="connsiteX6" fmla="*/ 4361724 w 5014452"/>
              <a:gd name="connsiteY6" fmla="*/ 0 h 1440424"/>
              <a:gd name="connsiteX7" fmla="*/ 5014452 w 5014452"/>
              <a:gd name="connsiteY7" fmla="*/ 652728 h 1440424"/>
              <a:gd name="connsiteX8" fmla="*/ 5014452 w 5014452"/>
              <a:gd name="connsiteY8" fmla="*/ 787696 h 1440424"/>
              <a:gd name="connsiteX9" fmla="*/ 4361724 w 5014452"/>
              <a:gd name="connsiteY9" fmla="*/ 1440424 h 1440424"/>
              <a:gd name="connsiteX10" fmla="*/ 3780648 w 5014452"/>
              <a:gd name="connsiteY10" fmla="*/ 1440424 h 1440424"/>
              <a:gd name="connsiteX11" fmla="*/ 3273752 w 5014452"/>
              <a:gd name="connsiteY11" fmla="*/ 1440424 h 1440424"/>
              <a:gd name="connsiteX12" fmla="*/ 2618496 w 5014452"/>
              <a:gd name="connsiteY12" fmla="*/ 1440424 h 1440424"/>
              <a:gd name="connsiteX13" fmla="*/ 2037420 w 5014452"/>
              <a:gd name="connsiteY13" fmla="*/ 1440424 h 1440424"/>
              <a:gd name="connsiteX14" fmla="*/ 1419254 w 5014452"/>
              <a:gd name="connsiteY14" fmla="*/ 1440424 h 1440424"/>
              <a:gd name="connsiteX15" fmla="*/ 652728 w 5014452"/>
              <a:gd name="connsiteY15" fmla="*/ 1440424 h 1440424"/>
              <a:gd name="connsiteX16" fmla="*/ 0 w 5014452"/>
              <a:gd name="connsiteY16" fmla="*/ 787696 h 1440424"/>
              <a:gd name="connsiteX17" fmla="*/ 0 w 5014452"/>
              <a:gd name="connsiteY17" fmla="*/ 652728 h 14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14452" h="1440424" fill="none" extrusionOk="0">
                <a:moveTo>
                  <a:pt x="0" y="652728"/>
                </a:moveTo>
                <a:cubicBezTo>
                  <a:pt x="-238" y="280140"/>
                  <a:pt x="250058" y="13506"/>
                  <a:pt x="652728" y="0"/>
                </a:cubicBezTo>
                <a:cubicBezTo>
                  <a:pt x="942843" y="7859"/>
                  <a:pt x="990498" y="-20759"/>
                  <a:pt x="1307984" y="0"/>
                </a:cubicBezTo>
                <a:cubicBezTo>
                  <a:pt x="1625470" y="20759"/>
                  <a:pt x="1773640" y="564"/>
                  <a:pt x="1963240" y="0"/>
                </a:cubicBezTo>
                <a:cubicBezTo>
                  <a:pt x="2152840" y="-564"/>
                  <a:pt x="2427921" y="-5545"/>
                  <a:pt x="2581406" y="0"/>
                </a:cubicBezTo>
                <a:cubicBezTo>
                  <a:pt x="2734891" y="5545"/>
                  <a:pt x="2987284" y="-8144"/>
                  <a:pt x="3273752" y="0"/>
                </a:cubicBezTo>
                <a:cubicBezTo>
                  <a:pt x="3560220" y="8144"/>
                  <a:pt x="3951255" y="-32958"/>
                  <a:pt x="4361724" y="0"/>
                </a:cubicBezTo>
                <a:cubicBezTo>
                  <a:pt x="4720247" y="20429"/>
                  <a:pt x="4947760" y="242608"/>
                  <a:pt x="5014452" y="652728"/>
                </a:cubicBezTo>
                <a:cubicBezTo>
                  <a:pt x="5016422" y="705488"/>
                  <a:pt x="5008247" y="734165"/>
                  <a:pt x="5014452" y="787696"/>
                </a:cubicBezTo>
                <a:cubicBezTo>
                  <a:pt x="4980746" y="1100246"/>
                  <a:pt x="4716839" y="1415064"/>
                  <a:pt x="4361724" y="1440424"/>
                </a:cubicBezTo>
                <a:cubicBezTo>
                  <a:pt x="4146254" y="1434186"/>
                  <a:pt x="4030650" y="1436890"/>
                  <a:pt x="3780648" y="1440424"/>
                </a:cubicBezTo>
                <a:cubicBezTo>
                  <a:pt x="3530646" y="1443958"/>
                  <a:pt x="3395140" y="1451034"/>
                  <a:pt x="3273752" y="1440424"/>
                </a:cubicBezTo>
                <a:cubicBezTo>
                  <a:pt x="3152364" y="1429814"/>
                  <a:pt x="2916976" y="1420445"/>
                  <a:pt x="2618496" y="1440424"/>
                </a:cubicBezTo>
                <a:cubicBezTo>
                  <a:pt x="2320016" y="1460403"/>
                  <a:pt x="2302403" y="1450259"/>
                  <a:pt x="2037420" y="1440424"/>
                </a:cubicBezTo>
                <a:cubicBezTo>
                  <a:pt x="1772437" y="1430589"/>
                  <a:pt x="1549795" y="1429359"/>
                  <a:pt x="1419254" y="1440424"/>
                </a:cubicBezTo>
                <a:cubicBezTo>
                  <a:pt x="1288713" y="1451489"/>
                  <a:pt x="935282" y="1429732"/>
                  <a:pt x="652728" y="1440424"/>
                </a:cubicBezTo>
                <a:cubicBezTo>
                  <a:pt x="288190" y="1413692"/>
                  <a:pt x="-11558" y="1160393"/>
                  <a:pt x="0" y="787696"/>
                </a:cubicBezTo>
                <a:cubicBezTo>
                  <a:pt x="-6664" y="723019"/>
                  <a:pt x="5168" y="688385"/>
                  <a:pt x="0" y="652728"/>
                </a:cubicBezTo>
                <a:close/>
              </a:path>
              <a:path w="5014452" h="1440424" stroke="0" extrusionOk="0">
                <a:moveTo>
                  <a:pt x="0" y="652728"/>
                </a:moveTo>
                <a:cubicBezTo>
                  <a:pt x="-9690" y="300345"/>
                  <a:pt x="302409" y="-26276"/>
                  <a:pt x="652728" y="0"/>
                </a:cubicBezTo>
                <a:cubicBezTo>
                  <a:pt x="873136" y="5941"/>
                  <a:pt x="973212" y="-5200"/>
                  <a:pt x="1159624" y="0"/>
                </a:cubicBezTo>
                <a:cubicBezTo>
                  <a:pt x="1346036" y="5200"/>
                  <a:pt x="1588420" y="-13014"/>
                  <a:pt x="1703610" y="0"/>
                </a:cubicBezTo>
                <a:cubicBezTo>
                  <a:pt x="1818800" y="13014"/>
                  <a:pt x="2117511" y="17762"/>
                  <a:pt x="2358866" y="0"/>
                </a:cubicBezTo>
                <a:cubicBezTo>
                  <a:pt x="2600221" y="-17762"/>
                  <a:pt x="2733650" y="-19671"/>
                  <a:pt x="2977032" y="0"/>
                </a:cubicBezTo>
                <a:cubicBezTo>
                  <a:pt x="3220414" y="19671"/>
                  <a:pt x="3244782" y="9791"/>
                  <a:pt x="3483928" y="0"/>
                </a:cubicBezTo>
                <a:cubicBezTo>
                  <a:pt x="3723074" y="-9791"/>
                  <a:pt x="3925023" y="33777"/>
                  <a:pt x="4361724" y="0"/>
                </a:cubicBezTo>
                <a:cubicBezTo>
                  <a:pt x="4633229" y="2715"/>
                  <a:pt x="4971979" y="282316"/>
                  <a:pt x="5014452" y="652728"/>
                </a:cubicBezTo>
                <a:cubicBezTo>
                  <a:pt x="5007931" y="700278"/>
                  <a:pt x="5018853" y="723185"/>
                  <a:pt x="5014452" y="787696"/>
                </a:cubicBezTo>
                <a:cubicBezTo>
                  <a:pt x="5043279" y="1145270"/>
                  <a:pt x="4714767" y="1414109"/>
                  <a:pt x="4361724" y="1440424"/>
                </a:cubicBezTo>
                <a:cubicBezTo>
                  <a:pt x="4108317" y="1455668"/>
                  <a:pt x="4005608" y="1453398"/>
                  <a:pt x="3854828" y="1440424"/>
                </a:cubicBezTo>
                <a:cubicBezTo>
                  <a:pt x="3704048" y="1427450"/>
                  <a:pt x="3464092" y="1460150"/>
                  <a:pt x="3347932" y="1440424"/>
                </a:cubicBezTo>
                <a:cubicBezTo>
                  <a:pt x="3231772" y="1420698"/>
                  <a:pt x="2916275" y="1469526"/>
                  <a:pt x="2692676" y="1440424"/>
                </a:cubicBezTo>
                <a:cubicBezTo>
                  <a:pt x="2469077" y="1411322"/>
                  <a:pt x="2372757" y="1463087"/>
                  <a:pt x="2185780" y="1440424"/>
                </a:cubicBezTo>
                <a:cubicBezTo>
                  <a:pt x="1998803" y="1417761"/>
                  <a:pt x="1805380" y="1431669"/>
                  <a:pt x="1604704" y="1440424"/>
                </a:cubicBezTo>
                <a:cubicBezTo>
                  <a:pt x="1404028" y="1449179"/>
                  <a:pt x="905651" y="1427384"/>
                  <a:pt x="652728" y="1440424"/>
                </a:cubicBezTo>
                <a:cubicBezTo>
                  <a:pt x="327556" y="1382404"/>
                  <a:pt x="-13023" y="1206722"/>
                  <a:pt x="0" y="787696"/>
                </a:cubicBezTo>
                <a:cubicBezTo>
                  <a:pt x="2259" y="756576"/>
                  <a:pt x="-3610" y="708465"/>
                  <a:pt x="0" y="65272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🔍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Блогери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рідко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свої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гроші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часто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реклама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демо-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версії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9E732E6B-F45A-AFBB-A234-5F58F77D4D78}"/>
              </a:ext>
            </a:extLst>
          </p:cNvPr>
          <p:cNvSpPr/>
          <p:nvPr/>
        </p:nvSpPr>
        <p:spPr>
          <a:xfrm>
            <a:off x="1351936" y="2580971"/>
            <a:ext cx="5014452" cy="1440424"/>
          </a:xfrm>
          <a:custGeom>
            <a:avLst/>
            <a:gdLst>
              <a:gd name="connsiteX0" fmla="*/ 0 w 5014452"/>
              <a:gd name="connsiteY0" fmla="*/ 652728 h 1440424"/>
              <a:gd name="connsiteX1" fmla="*/ 652728 w 5014452"/>
              <a:gd name="connsiteY1" fmla="*/ 0 h 1440424"/>
              <a:gd name="connsiteX2" fmla="*/ 1307984 w 5014452"/>
              <a:gd name="connsiteY2" fmla="*/ 0 h 1440424"/>
              <a:gd name="connsiteX3" fmla="*/ 1963240 w 5014452"/>
              <a:gd name="connsiteY3" fmla="*/ 0 h 1440424"/>
              <a:gd name="connsiteX4" fmla="*/ 2581406 w 5014452"/>
              <a:gd name="connsiteY4" fmla="*/ 0 h 1440424"/>
              <a:gd name="connsiteX5" fmla="*/ 3273752 w 5014452"/>
              <a:gd name="connsiteY5" fmla="*/ 0 h 1440424"/>
              <a:gd name="connsiteX6" fmla="*/ 4361724 w 5014452"/>
              <a:gd name="connsiteY6" fmla="*/ 0 h 1440424"/>
              <a:gd name="connsiteX7" fmla="*/ 5014452 w 5014452"/>
              <a:gd name="connsiteY7" fmla="*/ 652728 h 1440424"/>
              <a:gd name="connsiteX8" fmla="*/ 5014452 w 5014452"/>
              <a:gd name="connsiteY8" fmla="*/ 787696 h 1440424"/>
              <a:gd name="connsiteX9" fmla="*/ 4361724 w 5014452"/>
              <a:gd name="connsiteY9" fmla="*/ 1440424 h 1440424"/>
              <a:gd name="connsiteX10" fmla="*/ 3780648 w 5014452"/>
              <a:gd name="connsiteY10" fmla="*/ 1440424 h 1440424"/>
              <a:gd name="connsiteX11" fmla="*/ 3273752 w 5014452"/>
              <a:gd name="connsiteY11" fmla="*/ 1440424 h 1440424"/>
              <a:gd name="connsiteX12" fmla="*/ 2618496 w 5014452"/>
              <a:gd name="connsiteY12" fmla="*/ 1440424 h 1440424"/>
              <a:gd name="connsiteX13" fmla="*/ 2037420 w 5014452"/>
              <a:gd name="connsiteY13" fmla="*/ 1440424 h 1440424"/>
              <a:gd name="connsiteX14" fmla="*/ 1419254 w 5014452"/>
              <a:gd name="connsiteY14" fmla="*/ 1440424 h 1440424"/>
              <a:gd name="connsiteX15" fmla="*/ 652728 w 5014452"/>
              <a:gd name="connsiteY15" fmla="*/ 1440424 h 1440424"/>
              <a:gd name="connsiteX16" fmla="*/ 0 w 5014452"/>
              <a:gd name="connsiteY16" fmla="*/ 787696 h 1440424"/>
              <a:gd name="connsiteX17" fmla="*/ 0 w 5014452"/>
              <a:gd name="connsiteY17" fmla="*/ 652728 h 14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14452" h="1440424" fill="none" extrusionOk="0">
                <a:moveTo>
                  <a:pt x="0" y="652728"/>
                </a:moveTo>
                <a:cubicBezTo>
                  <a:pt x="-238" y="280140"/>
                  <a:pt x="250058" y="13506"/>
                  <a:pt x="652728" y="0"/>
                </a:cubicBezTo>
                <a:cubicBezTo>
                  <a:pt x="942843" y="7859"/>
                  <a:pt x="990498" y="-20759"/>
                  <a:pt x="1307984" y="0"/>
                </a:cubicBezTo>
                <a:cubicBezTo>
                  <a:pt x="1625470" y="20759"/>
                  <a:pt x="1773640" y="564"/>
                  <a:pt x="1963240" y="0"/>
                </a:cubicBezTo>
                <a:cubicBezTo>
                  <a:pt x="2152840" y="-564"/>
                  <a:pt x="2427921" y="-5545"/>
                  <a:pt x="2581406" y="0"/>
                </a:cubicBezTo>
                <a:cubicBezTo>
                  <a:pt x="2734891" y="5545"/>
                  <a:pt x="2987284" y="-8144"/>
                  <a:pt x="3273752" y="0"/>
                </a:cubicBezTo>
                <a:cubicBezTo>
                  <a:pt x="3560220" y="8144"/>
                  <a:pt x="3951255" y="-32958"/>
                  <a:pt x="4361724" y="0"/>
                </a:cubicBezTo>
                <a:cubicBezTo>
                  <a:pt x="4720247" y="20429"/>
                  <a:pt x="4947760" y="242608"/>
                  <a:pt x="5014452" y="652728"/>
                </a:cubicBezTo>
                <a:cubicBezTo>
                  <a:pt x="5016422" y="705488"/>
                  <a:pt x="5008247" y="734165"/>
                  <a:pt x="5014452" y="787696"/>
                </a:cubicBezTo>
                <a:cubicBezTo>
                  <a:pt x="4980746" y="1100246"/>
                  <a:pt x="4716839" y="1415064"/>
                  <a:pt x="4361724" y="1440424"/>
                </a:cubicBezTo>
                <a:cubicBezTo>
                  <a:pt x="4146254" y="1434186"/>
                  <a:pt x="4030650" y="1436890"/>
                  <a:pt x="3780648" y="1440424"/>
                </a:cubicBezTo>
                <a:cubicBezTo>
                  <a:pt x="3530646" y="1443958"/>
                  <a:pt x="3395140" y="1451034"/>
                  <a:pt x="3273752" y="1440424"/>
                </a:cubicBezTo>
                <a:cubicBezTo>
                  <a:pt x="3152364" y="1429814"/>
                  <a:pt x="2916976" y="1420445"/>
                  <a:pt x="2618496" y="1440424"/>
                </a:cubicBezTo>
                <a:cubicBezTo>
                  <a:pt x="2320016" y="1460403"/>
                  <a:pt x="2302403" y="1450259"/>
                  <a:pt x="2037420" y="1440424"/>
                </a:cubicBezTo>
                <a:cubicBezTo>
                  <a:pt x="1772437" y="1430589"/>
                  <a:pt x="1549795" y="1429359"/>
                  <a:pt x="1419254" y="1440424"/>
                </a:cubicBezTo>
                <a:cubicBezTo>
                  <a:pt x="1288713" y="1451489"/>
                  <a:pt x="935282" y="1429732"/>
                  <a:pt x="652728" y="1440424"/>
                </a:cubicBezTo>
                <a:cubicBezTo>
                  <a:pt x="288190" y="1413692"/>
                  <a:pt x="-11558" y="1160393"/>
                  <a:pt x="0" y="787696"/>
                </a:cubicBezTo>
                <a:cubicBezTo>
                  <a:pt x="-6664" y="723019"/>
                  <a:pt x="5168" y="688385"/>
                  <a:pt x="0" y="652728"/>
                </a:cubicBezTo>
                <a:close/>
              </a:path>
              <a:path w="5014452" h="1440424" stroke="0" extrusionOk="0">
                <a:moveTo>
                  <a:pt x="0" y="652728"/>
                </a:moveTo>
                <a:cubicBezTo>
                  <a:pt x="-9690" y="300345"/>
                  <a:pt x="302409" y="-26276"/>
                  <a:pt x="652728" y="0"/>
                </a:cubicBezTo>
                <a:cubicBezTo>
                  <a:pt x="873136" y="5941"/>
                  <a:pt x="973212" y="-5200"/>
                  <a:pt x="1159624" y="0"/>
                </a:cubicBezTo>
                <a:cubicBezTo>
                  <a:pt x="1346036" y="5200"/>
                  <a:pt x="1588420" y="-13014"/>
                  <a:pt x="1703610" y="0"/>
                </a:cubicBezTo>
                <a:cubicBezTo>
                  <a:pt x="1818800" y="13014"/>
                  <a:pt x="2117511" y="17762"/>
                  <a:pt x="2358866" y="0"/>
                </a:cubicBezTo>
                <a:cubicBezTo>
                  <a:pt x="2600221" y="-17762"/>
                  <a:pt x="2733650" y="-19671"/>
                  <a:pt x="2977032" y="0"/>
                </a:cubicBezTo>
                <a:cubicBezTo>
                  <a:pt x="3220414" y="19671"/>
                  <a:pt x="3244782" y="9791"/>
                  <a:pt x="3483928" y="0"/>
                </a:cubicBezTo>
                <a:cubicBezTo>
                  <a:pt x="3723074" y="-9791"/>
                  <a:pt x="3925023" y="33777"/>
                  <a:pt x="4361724" y="0"/>
                </a:cubicBezTo>
                <a:cubicBezTo>
                  <a:pt x="4633229" y="2715"/>
                  <a:pt x="4971979" y="282316"/>
                  <a:pt x="5014452" y="652728"/>
                </a:cubicBezTo>
                <a:cubicBezTo>
                  <a:pt x="5007931" y="700278"/>
                  <a:pt x="5018853" y="723185"/>
                  <a:pt x="5014452" y="787696"/>
                </a:cubicBezTo>
                <a:cubicBezTo>
                  <a:pt x="5043279" y="1145270"/>
                  <a:pt x="4714767" y="1414109"/>
                  <a:pt x="4361724" y="1440424"/>
                </a:cubicBezTo>
                <a:cubicBezTo>
                  <a:pt x="4108317" y="1455668"/>
                  <a:pt x="4005608" y="1453398"/>
                  <a:pt x="3854828" y="1440424"/>
                </a:cubicBezTo>
                <a:cubicBezTo>
                  <a:pt x="3704048" y="1427450"/>
                  <a:pt x="3464092" y="1460150"/>
                  <a:pt x="3347932" y="1440424"/>
                </a:cubicBezTo>
                <a:cubicBezTo>
                  <a:pt x="3231772" y="1420698"/>
                  <a:pt x="2916275" y="1469526"/>
                  <a:pt x="2692676" y="1440424"/>
                </a:cubicBezTo>
                <a:cubicBezTo>
                  <a:pt x="2469077" y="1411322"/>
                  <a:pt x="2372757" y="1463087"/>
                  <a:pt x="2185780" y="1440424"/>
                </a:cubicBezTo>
                <a:cubicBezTo>
                  <a:pt x="1998803" y="1417761"/>
                  <a:pt x="1805380" y="1431669"/>
                  <a:pt x="1604704" y="1440424"/>
                </a:cubicBezTo>
                <a:cubicBezTo>
                  <a:pt x="1404028" y="1449179"/>
                  <a:pt x="905651" y="1427384"/>
                  <a:pt x="652728" y="1440424"/>
                </a:cubicBezTo>
                <a:cubicBezTo>
                  <a:pt x="327556" y="1382404"/>
                  <a:pt x="-13023" y="1206722"/>
                  <a:pt x="0" y="787696"/>
                </a:cubicBezTo>
                <a:cubicBezTo>
                  <a:pt x="2259" y="756576"/>
                  <a:pt x="-3610" y="708465"/>
                  <a:pt x="0" y="65272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glow rad="127000">
                    <a:schemeClr val="bg1"/>
                  </a:glow>
                </a:effectLst>
              </a:rPr>
              <a:t>🎭</a:t>
            </a:r>
            <a:r>
              <a:rPr lang="ru-RU" sz="2400" dirty="0"/>
              <a:t> </a:t>
            </a:r>
            <a:r>
              <a:rPr lang="ru-RU" sz="2400" b="1" dirty="0"/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Виграші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можуть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бути постановкою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створити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ілюзію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успіху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2A1B618B-B8C9-A5DF-A035-CD11D0824D5D}"/>
              </a:ext>
            </a:extLst>
          </p:cNvPr>
          <p:cNvSpPr/>
          <p:nvPr/>
        </p:nvSpPr>
        <p:spPr>
          <a:xfrm>
            <a:off x="422788" y="4144302"/>
            <a:ext cx="5014452" cy="1735388"/>
          </a:xfrm>
          <a:custGeom>
            <a:avLst/>
            <a:gdLst>
              <a:gd name="connsiteX0" fmla="*/ 0 w 5014452"/>
              <a:gd name="connsiteY0" fmla="*/ 786391 h 1735388"/>
              <a:gd name="connsiteX1" fmla="*/ 786391 w 5014452"/>
              <a:gd name="connsiteY1" fmla="*/ 0 h 1735388"/>
              <a:gd name="connsiteX2" fmla="*/ 1543558 w 5014452"/>
              <a:gd name="connsiteY2" fmla="*/ 0 h 1735388"/>
              <a:gd name="connsiteX3" fmla="*/ 2266309 w 5014452"/>
              <a:gd name="connsiteY3" fmla="*/ 0 h 1735388"/>
              <a:gd name="connsiteX4" fmla="*/ 2989060 w 5014452"/>
              <a:gd name="connsiteY4" fmla="*/ 0 h 1735388"/>
              <a:gd name="connsiteX5" fmla="*/ 4228061 w 5014452"/>
              <a:gd name="connsiteY5" fmla="*/ 0 h 1735388"/>
              <a:gd name="connsiteX6" fmla="*/ 5014452 w 5014452"/>
              <a:gd name="connsiteY6" fmla="*/ 786391 h 1735388"/>
              <a:gd name="connsiteX7" fmla="*/ 5014452 w 5014452"/>
              <a:gd name="connsiteY7" fmla="*/ 948997 h 1735388"/>
              <a:gd name="connsiteX8" fmla="*/ 4228061 w 5014452"/>
              <a:gd name="connsiteY8" fmla="*/ 1735388 h 1735388"/>
              <a:gd name="connsiteX9" fmla="*/ 3608560 w 5014452"/>
              <a:gd name="connsiteY9" fmla="*/ 1735388 h 1735388"/>
              <a:gd name="connsiteX10" fmla="*/ 2989060 w 5014452"/>
              <a:gd name="connsiteY10" fmla="*/ 1735388 h 1735388"/>
              <a:gd name="connsiteX11" fmla="*/ 2369559 w 5014452"/>
              <a:gd name="connsiteY11" fmla="*/ 1735388 h 1735388"/>
              <a:gd name="connsiteX12" fmla="*/ 1681225 w 5014452"/>
              <a:gd name="connsiteY12" fmla="*/ 1735388 h 1735388"/>
              <a:gd name="connsiteX13" fmla="*/ 786391 w 5014452"/>
              <a:gd name="connsiteY13" fmla="*/ 1735388 h 1735388"/>
              <a:gd name="connsiteX14" fmla="*/ 0 w 5014452"/>
              <a:gd name="connsiteY14" fmla="*/ 948997 h 1735388"/>
              <a:gd name="connsiteX15" fmla="*/ 0 w 5014452"/>
              <a:gd name="connsiteY15" fmla="*/ 786391 h 1735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14452" h="1735388" fill="none" extrusionOk="0">
                <a:moveTo>
                  <a:pt x="0" y="786391"/>
                </a:moveTo>
                <a:cubicBezTo>
                  <a:pt x="-46193" y="295296"/>
                  <a:pt x="331033" y="-102297"/>
                  <a:pt x="786391" y="0"/>
                </a:cubicBezTo>
                <a:cubicBezTo>
                  <a:pt x="1089711" y="-34944"/>
                  <a:pt x="1352525" y="-11370"/>
                  <a:pt x="1543558" y="0"/>
                </a:cubicBezTo>
                <a:cubicBezTo>
                  <a:pt x="1734591" y="11370"/>
                  <a:pt x="2015518" y="22116"/>
                  <a:pt x="2266309" y="0"/>
                </a:cubicBezTo>
                <a:cubicBezTo>
                  <a:pt x="2517100" y="-22116"/>
                  <a:pt x="2760004" y="22621"/>
                  <a:pt x="2989060" y="0"/>
                </a:cubicBezTo>
                <a:cubicBezTo>
                  <a:pt x="3218116" y="-22621"/>
                  <a:pt x="3610298" y="55747"/>
                  <a:pt x="4228061" y="0"/>
                </a:cubicBezTo>
                <a:cubicBezTo>
                  <a:pt x="4711837" y="-85733"/>
                  <a:pt x="5020323" y="416382"/>
                  <a:pt x="5014452" y="786391"/>
                </a:cubicBezTo>
                <a:cubicBezTo>
                  <a:pt x="5016075" y="861080"/>
                  <a:pt x="5020480" y="873025"/>
                  <a:pt x="5014452" y="948997"/>
                </a:cubicBezTo>
                <a:cubicBezTo>
                  <a:pt x="5007691" y="1453462"/>
                  <a:pt x="4645644" y="1722939"/>
                  <a:pt x="4228061" y="1735388"/>
                </a:cubicBezTo>
                <a:cubicBezTo>
                  <a:pt x="4040073" y="1756653"/>
                  <a:pt x="3820684" y="1738929"/>
                  <a:pt x="3608560" y="1735388"/>
                </a:cubicBezTo>
                <a:cubicBezTo>
                  <a:pt x="3396436" y="1731847"/>
                  <a:pt x="3259805" y="1717677"/>
                  <a:pt x="2989060" y="1735388"/>
                </a:cubicBezTo>
                <a:cubicBezTo>
                  <a:pt x="2718315" y="1753099"/>
                  <a:pt x="2591839" y="1725465"/>
                  <a:pt x="2369559" y="1735388"/>
                </a:cubicBezTo>
                <a:cubicBezTo>
                  <a:pt x="2147279" y="1745311"/>
                  <a:pt x="1971629" y="1751892"/>
                  <a:pt x="1681225" y="1735388"/>
                </a:cubicBezTo>
                <a:cubicBezTo>
                  <a:pt x="1390821" y="1718884"/>
                  <a:pt x="982641" y="1706868"/>
                  <a:pt x="786391" y="1735388"/>
                </a:cubicBezTo>
                <a:cubicBezTo>
                  <a:pt x="385531" y="1822561"/>
                  <a:pt x="-55692" y="1401397"/>
                  <a:pt x="0" y="948997"/>
                </a:cubicBezTo>
                <a:cubicBezTo>
                  <a:pt x="2127" y="915325"/>
                  <a:pt x="7945" y="821880"/>
                  <a:pt x="0" y="786391"/>
                </a:cubicBezTo>
                <a:close/>
              </a:path>
              <a:path w="5014452" h="1735388" stroke="0" extrusionOk="0">
                <a:moveTo>
                  <a:pt x="0" y="786391"/>
                </a:moveTo>
                <a:cubicBezTo>
                  <a:pt x="-63677" y="405369"/>
                  <a:pt x="360529" y="-21825"/>
                  <a:pt x="786391" y="0"/>
                </a:cubicBezTo>
                <a:cubicBezTo>
                  <a:pt x="919951" y="29179"/>
                  <a:pt x="1146079" y="-18029"/>
                  <a:pt x="1371475" y="0"/>
                </a:cubicBezTo>
                <a:cubicBezTo>
                  <a:pt x="1596871" y="18029"/>
                  <a:pt x="1811463" y="22336"/>
                  <a:pt x="1990976" y="0"/>
                </a:cubicBezTo>
                <a:cubicBezTo>
                  <a:pt x="2170489" y="-22336"/>
                  <a:pt x="2432326" y="-26646"/>
                  <a:pt x="2713726" y="0"/>
                </a:cubicBezTo>
                <a:cubicBezTo>
                  <a:pt x="2995126" y="26646"/>
                  <a:pt x="3248381" y="-26409"/>
                  <a:pt x="3402060" y="0"/>
                </a:cubicBezTo>
                <a:cubicBezTo>
                  <a:pt x="3555739" y="26409"/>
                  <a:pt x="3969062" y="-38953"/>
                  <a:pt x="4228061" y="0"/>
                </a:cubicBezTo>
                <a:cubicBezTo>
                  <a:pt x="4637634" y="-33590"/>
                  <a:pt x="5025116" y="291082"/>
                  <a:pt x="5014452" y="786391"/>
                </a:cubicBezTo>
                <a:cubicBezTo>
                  <a:pt x="5016216" y="864531"/>
                  <a:pt x="5008726" y="884571"/>
                  <a:pt x="5014452" y="948997"/>
                </a:cubicBezTo>
                <a:cubicBezTo>
                  <a:pt x="4969873" y="1374872"/>
                  <a:pt x="4566376" y="1706342"/>
                  <a:pt x="4228061" y="1735388"/>
                </a:cubicBezTo>
                <a:cubicBezTo>
                  <a:pt x="4087370" y="1757481"/>
                  <a:pt x="3800253" y="1758842"/>
                  <a:pt x="3642977" y="1735388"/>
                </a:cubicBezTo>
                <a:cubicBezTo>
                  <a:pt x="3485701" y="1711934"/>
                  <a:pt x="3223747" y="1746088"/>
                  <a:pt x="2954643" y="1735388"/>
                </a:cubicBezTo>
                <a:cubicBezTo>
                  <a:pt x="2685539" y="1724688"/>
                  <a:pt x="2506771" y="1723354"/>
                  <a:pt x="2369559" y="1735388"/>
                </a:cubicBezTo>
                <a:cubicBezTo>
                  <a:pt x="2232347" y="1747422"/>
                  <a:pt x="1956341" y="1767358"/>
                  <a:pt x="1646809" y="1735388"/>
                </a:cubicBezTo>
                <a:cubicBezTo>
                  <a:pt x="1337277" y="1703419"/>
                  <a:pt x="1193827" y="1709742"/>
                  <a:pt x="786391" y="1735388"/>
                </a:cubicBezTo>
                <a:cubicBezTo>
                  <a:pt x="288787" y="1658135"/>
                  <a:pt x="58616" y="1418263"/>
                  <a:pt x="0" y="948997"/>
                </a:cubicBezTo>
                <a:cubicBezTo>
                  <a:pt x="5604" y="901010"/>
                  <a:pt x="-673" y="867688"/>
                  <a:pt x="0" y="78639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🧠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Вони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розповідають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програші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борги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залежність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яку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можуть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викликати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азартні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ігри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F24721-8F87-AE3C-27F0-7995F09DFB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" y="5809627"/>
            <a:ext cx="11946193" cy="108142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AD87DA-9E13-B9AD-08A3-8CA48018C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297" y="452481"/>
            <a:ext cx="6171729" cy="55067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891333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7E82E-D746-5BC0-1E2E-0BA49CCA6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C286A0-7848-3D60-70D9-A0C3ECB0D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BF742A-E636-48B0-7F07-D2CBCB51E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80" y="-184354"/>
            <a:ext cx="8163235" cy="158391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00A30DD-9027-D241-5332-7E5568967D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3" b="19283"/>
          <a:stretch>
            <a:fillRect/>
          </a:stretch>
        </p:blipFill>
        <p:spPr>
          <a:xfrm>
            <a:off x="289744" y="90949"/>
            <a:ext cx="4360913" cy="669680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E55A37-A798-FE0D-9F0A-A15D79F0DE4B}"/>
              </a:ext>
            </a:extLst>
          </p:cNvPr>
          <p:cNvSpPr txBox="1"/>
          <p:nvPr/>
        </p:nvSpPr>
        <p:spPr>
          <a:xfrm>
            <a:off x="428010" y="180378"/>
            <a:ext cx="40161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Багато хто говорить, що це легко, я не витримала і перевірила сама!</a:t>
            </a:r>
            <a:endParaRPr lang="uk-UA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E07036-75A4-C6FA-E382-F09C26A7C8BA}"/>
              </a:ext>
            </a:extLst>
          </p:cNvPr>
          <p:cNvSpPr txBox="1"/>
          <p:nvPr/>
        </p:nvSpPr>
        <p:spPr>
          <a:xfrm>
            <a:off x="447674" y="1226094"/>
            <a:ext cx="40161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 виявилось, дуже важливо по якому посиланню заходити</a:t>
            </a:r>
            <a:endParaRPr lang="uk-UA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1D2FBC-D5BD-468D-6CC4-390F26DE0EEB}"/>
              </a:ext>
            </a:extLst>
          </p:cNvPr>
          <p:cNvSpPr txBox="1"/>
          <p:nvPr/>
        </p:nvSpPr>
        <p:spPr>
          <a:xfrm>
            <a:off x="289743" y="2396097"/>
            <a:ext cx="19618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Кинула для тесту 150 грн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BB45C0-A7A8-9EC8-A71C-C21B2A584A47}"/>
              </a:ext>
            </a:extLst>
          </p:cNvPr>
          <p:cNvSpPr txBox="1"/>
          <p:nvPr/>
        </p:nvSpPr>
        <p:spPr>
          <a:xfrm>
            <a:off x="289742" y="2818523"/>
            <a:ext cx="19618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 через дві хвилини…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33B4C0-8328-421A-34CA-F8F2FFD1C02C}"/>
              </a:ext>
            </a:extLst>
          </p:cNvPr>
          <p:cNvSpPr txBox="1"/>
          <p:nvPr/>
        </p:nvSpPr>
        <p:spPr>
          <a:xfrm>
            <a:off x="408346" y="3882621"/>
            <a:ext cx="24161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 саме цікаве – гроші вже прийшли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EF8088-B779-D160-C3B8-319A4AACDEE0}"/>
              </a:ext>
            </a:extLst>
          </p:cNvPr>
          <p:cNvSpPr txBox="1"/>
          <p:nvPr/>
        </p:nvSpPr>
        <p:spPr>
          <a:xfrm>
            <a:off x="271924" y="4730638"/>
            <a:ext cx="269864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Думаю, що пару тисяч нікому не завадять, </a:t>
            </a:r>
          </a:p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тому лишаю спеціально для вас посилання, </a:t>
            </a:r>
          </a:p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переходьте, мені не шкода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7EF71B-BEF1-AC05-3708-4C9FC2BD17F1}"/>
              </a:ext>
            </a:extLst>
          </p:cNvPr>
          <p:cNvSpPr txBox="1"/>
          <p:nvPr/>
        </p:nvSpPr>
        <p:spPr>
          <a:xfrm>
            <a:off x="1290327" y="6084543"/>
            <a:ext cx="26986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Щасливе посилання</a:t>
            </a:r>
            <a:endParaRPr lang="uk-UA" sz="2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5F3457C-3611-5F6A-CB8A-8E29066094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40" y="822463"/>
            <a:ext cx="6035537" cy="603553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005249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B5A21-6481-9498-5E49-5FAE5247A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96272A-8816-7FDF-20D3-87D604718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AB99DE-4C83-BC56-3BAA-D6C2501C1C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36" y="-250415"/>
            <a:ext cx="7191375" cy="16954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C7F56E-3013-3F72-C59C-B63F7C21CE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6" b="22007"/>
          <a:stretch>
            <a:fillRect/>
          </a:stretch>
        </p:blipFill>
        <p:spPr>
          <a:xfrm>
            <a:off x="7426504" y="302839"/>
            <a:ext cx="4425130" cy="642886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474318-3CB1-A93A-D961-5E60CEB1BB08}"/>
              </a:ext>
            </a:extLst>
          </p:cNvPr>
          <p:cNvSpPr txBox="1"/>
          <p:nvPr/>
        </p:nvSpPr>
        <p:spPr>
          <a:xfrm>
            <a:off x="7779506" y="1297552"/>
            <a:ext cx="1620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Ого, де ж ти була раніше?!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F2BC72-371D-9C02-7291-D7B881E6E28F}"/>
              </a:ext>
            </a:extLst>
          </p:cNvPr>
          <p:cNvSpPr txBox="1"/>
          <p:nvPr/>
        </p:nvSpPr>
        <p:spPr>
          <a:xfrm>
            <a:off x="7759842" y="1696134"/>
            <a:ext cx="17903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Щиро дякую за рекомендацію, вже виводжу </a:t>
            </a:r>
            <a:r>
              <a:rPr lang="uk-UA" sz="1400" dirty="0" err="1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бабосики</a:t>
            </a:r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))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3AAF8B-E5E0-C13C-A675-DC1CA9BA20A1}"/>
              </a:ext>
            </a:extLst>
          </p:cNvPr>
          <p:cNvSpPr txBox="1"/>
          <p:nvPr/>
        </p:nvSpPr>
        <p:spPr>
          <a:xfrm>
            <a:off x="9558511" y="332335"/>
            <a:ext cx="21328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 підкажи як вивести?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01BA20-5521-5C76-7BAE-F4EBA02592D7}"/>
              </a:ext>
            </a:extLst>
          </p:cNvPr>
          <p:cNvSpPr txBox="1"/>
          <p:nvPr/>
        </p:nvSpPr>
        <p:spPr>
          <a:xfrm>
            <a:off x="9585290" y="1911577"/>
            <a:ext cx="2132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Теж вирішив спробувати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7FFD04-781F-5F44-52DD-50161DB74617}"/>
              </a:ext>
            </a:extLst>
          </p:cNvPr>
          <p:cNvSpPr txBox="1"/>
          <p:nvPr/>
        </p:nvSpPr>
        <p:spPr>
          <a:xfrm>
            <a:off x="7568890" y="4346860"/>
            <a:ext cx="39938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Дякую за ваші відгуки! Я знала, що у вас теж</a:t>
            </a:r>
          </a:p>
          <a:p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вийде)) Люблю        так приємно </a:t>
            </a:r>
            <a:r>
              <a:rPr lang="uk-UA" sz="1400" dirty="0" err="1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отриму</a:t>
            </a:r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  </a:t>
            </a:r>
          </a:p>
          <a:p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вати повідомлення зі словами подяки,</a:t>
            </a:r>
          </a:p>
          <a:p>
            <a:r>
              <a:rPr lang="uk-UA" sz="14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 переходьте поки казино ще дає</a:t>
            </a:r>
            <a:endParaRPr lang="uk-UA" sz="16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A4878B-587D-F8F2-E1EA-CCF51FA90E5D}"/>
              </a:ext>
            </a:extLst>
          </p:cNvPr>
          <p:cNvSpPr txBox="1"/>
          <p:nvPr/>
        </p:nvSpPr>
        <p:spPr>
          <a:xfrm>
            <a:off x="8426622" y="5934366"/>
            <a:ext cx="26986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n>
                  <a:solidFill>
                    <a:sysClr val="windowText" lastClr="000000"/>
                  </a:solidFill>
                </a:ln>
                <a:effectLst>
                  <a:glow>
                    <a:srgbClr val="FFFF00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Щасливе посилання</a:t>
            </a:r>
            <a:endParaRPr lang="uk-UA" sz="2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>
                  <a:srgbClr val="FFFF00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6437575-3687-115F-735E-9CF7BC2F1F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37" y="882097"/>
            <a:ext cx="5975903" cy="597590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3230488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DA52D-2D34-F3AD-CCA8-1DBD5D7B7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DD63EA-B548-897B-8E6B-6C1AD40DF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42D583-4CAE-4504-2972-40A9FCA81A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" y="-216590"/>
            <a:ext cx="10610850" cy="14668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A9F9C810-315D-2B95-A1FA-AC7F211AD390}"/>
              </a:ext>
            </a:extLst>
          </p:cNvPr>
          <p:cNvSpPr/>
          <p:nvPr/>
        </p:nvSpPr>
        <p:spPr>
          <a:xfrm>
            <a:off x="3627784" y="949349"/>
            <a:ext cx="8388624" cy="1684521"/>
          </a:xfrm>
          <a:custGeom>
            <a:avLst/>
            <a:gdLst>
              <a:gd name="connsiteX0" fmla="*/ 0 w 8388624"/>
              <a:gd name="connsiteY0" fmla="*/ 763341 h 1684521"/>
              <a:gd name="connsiteX1" fmla="*/ 763341 w 8388624"/>
              <a:gd name="connsiteY1" fmla="*/ 0 h 1684521"/>
              <a:gd name="connsiteX2" fmla="*/ 1312296 w 8388624"/>
              <a:gd name="connsiteY2" fmla="*/ 0 h 1684521"/>
              <a:gd name="connsiteX3" fmla="*/ 1861252 w 8388624"/>
              <a:gd name="connsiteY3" fmla="*/ 0 h 1684521"/>
              <a:gd name="connsiteX4" fmla="*/ 2547446 w 8388624"/>
              <a:gd name="connsiteY4" fmla="*/ 0 h 1684521"/>
              <a:gd name="connsiteX5" fmla="*/ 3027782 w 8388624"/>
              <a:gd name="connsiteY5" fmla="*/ 0 h 1684521"/>
              <a:gd name="connsiteX6" fmla="*/ 3782595 w 8388624"/>
              <a:gd name="connsiteY6" fmla="*/ 0 h 1684521"/>
              <a:gd name="connsiteX7" fmla="*/ 4400170 w 8388624"/>
              <a:gd name="connsiteY7" fmla="*/ 0 h 1684521"/>
              <a:gd name="connsiteX8" fmla="*/ 5086364 w 8388624"/>
              <a:gd name="connsiteY8" fmla="*/ 0 h 1684521"/>
              <a:gd name="connsiteX9" fmla="*/ 5566700 w 8388624"/>
              <a:gd name="connsiteY9" fmla="*/ 0 h 1684521"/>
              <a:gd name="connsiteX10" fmla="*/ 6252895 w 8388624"/>
              <a:gd name="connsiteY10" fmla="*/ 0 h 1684521"/>
              <a:gd name="connsiteX11" fmla="*/ 6733231 w 8388624"/>
              <a:gd name="connsiteY11" fmla="*/ 0 h 1684521"/>
              <a:gd name="connsiteX12" fmla="*/ 7625283 w 8388624"/>
              <a:gd name="connsiteY12" fmla="*/ 0 h 1684521"/>
              <a:gd name="connsiteX13" fmla="*/ 8388624 w 8388624"/>
              <a:gd name="connsiteY13" fmla="*/ 763341 h 1684521"/>
              <a:gd name="connsiteX14" fmla="*/ 8388624 w 8388624"/>
              <a:gd name="connsiteY14" fmla="*/ 921180 h 1684521"/>
              <a:gd name="connsiteX15" fmla="*/ 7625283 w 8388624"/>
              <a:gd name="connsiteY15" fmla="*/ 1684521 h 1684521"/>
              <a:gd name="connsiteX16" fmla="*/ 6870469 w 8388624"/>
              <a:gd name="connsiteY16" fmla="*/ 1684521 h 1684521"/>
              <a:gd name="connsiteX17" fmla="*/ 6047036 w 8388624"/>
              <a:gd name="connsiteY17" fmla="*/ 1684521 h 1684521"/>
              <a:gd name="connsiteX18" fmla="*/ 5223603 w 8388624"/>
              <a:gd name="connsiteY18" fmla="*/ 1684521 h 1684521"/>
              <a:gd name="connsiteX19" fmla="*/ 4606029 w 8388624"/>
              <a:gd name="connsiteY19" fmla="*/ 1684521 h 1684521"/>
              <a:gd name="connsiteX20" fmla="*/ 3988454 w 8388624"/>
              <a:gd name="connsiteY20" fmla="*/ 1684521 h 1684521"/>
              <a:gd name="connsiteX21" fmla="*/ 3508118 w 8388624"/>
              <a:gd name="connsiteY21" fmla="*/ 1684521 h 1684521"/>
              <a:gd name="connsiteX22" fmla="*/ 3027782 w 8388624"/>
              <a:gd name="connsiteY22" fmla="*/ 1684521 h 1684521"/>
              <a:gd name="connsiteX23" fmla="*/ 2410207 w 8388624"/>
              <a:gd name="connsiteY23" fmla="*/ 1684521 h 1684521"/>
              <a:gd name="connsiteX24" fmla="*/ 1655393 w 8388624"/>
              <a:gd name="connsiteY24" fmla="*/ 1684521 h 1684521"/>
              <a:gd name="connsiteX25" fmla="*/ 763341 w 8388624"/>
              <a:gd name="connsiteY25" fmla="*/ 1684521 h 1684521"/>
              <a:gd name="connsiteX26" fmla="*/ 0 w 8388624"/>
              <a:gd name="connsiteY26" fmla="*/ 921180 h 1684521"/>
              <a:gd name="connsiteX27" fmla="*/ 0 w 8388624"/>
              <a:gd name="connsiteY27" fmla="*/ 763341 h 168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388624" h="1684521" fill="none" extrusionOk="0">
                <a:moveTo>
                  <a:pt x="0" y="763341"/>
                </a:moveTo>
                <a:cubicBezTo>
                  <a:pt x="35234" y="379558"/>
                  <a:pt x="306362" y="3027"/>
                  <a:pt x="763341" y="0"/>
                </a:cubicBezTo>
                <a:cubicBezTo>
                  <a:pt x="1012462" y="22218"/>
                  <a:pt x="1169824" y="-23001"/>
                  <a:pt x="1312296" y="0"/>
                </a:cubicBezTo>
                <a:cubicBezTo>
                  <a:pt x="1454768" y="23001"/>
                  <a:pt x="1662321" y="-20959"/>
                  <a:pt x="1861252" y="0"/>
                </a:cubicBezTo>
                <a:cubicBezTo>
                  <a:pt x="2060183" y="20959"/>
                  <a:pt x="2263289" y="21431"/>
                  <a:pt x="2547446" y="0"/>
                </a:cubicBezTo>
                <a:cubicBezTo>
                  <a:pt x="2831603" y="-21431"/>
                  <a:pt x="2822371" y="-11114"/>
                  <a:pt x="3027782" y="0"/>
                </a:cubicBezTo>
                <a:cubicBezTo>
                  <a:pt x="3233193" y="11114"/>
                  <a:pt x="3569734" y="36174"/>
                  <a:pt x="3782595" y="0"/>
                </a:cubicBezTo>
                <a:cubicBezTo>
                  <a:pt x="3995456" y="-36174"/>
                  <a:pt x="4194763" y="19849"/>
                  <a:pt x="4400170" y="0"/>
                </a:cubicBezTo>
                <a:cubicBezTo>
                  <a:pt x="4605577" y="-19849"/>
                  <a:pt x="4809118" y="-14478"/>
                  <a:pt x="5086364" y="0"/>
                </a:cubicBezTo>
                <a:cubicBezTo>
                  <a:pt x="5363610" y="14478"/>
                  <a:pt x="5463551" y="8812"/>
                  <a:pt x="5566700" y="0"/>
                </a:cubicBezTo>
                <a:cubicBezTo>
                  <a:pt x="5669849" y="-8812"/>
                  <a:pt x="5928255" y="-5358"/>
                  <a:pt x="6252895" y="0"/>
                </a:cubicBezTo>
                <a:cubicBezTo>
                  <a:pt x="6577535" y="5358"/>
                  <a:pt x="6557711" y="18755"/>
                  <a:pt x="6733231" y="0"/>
                </a:cubicBezTo>
                <a:cubicBezTo>
                  <a:pt x="6908751" y="-18755"/>
                  <a:pt x="7408688" y="38585"/>
                  <a:pt x="7625283" y="0"/>
                </a:cubicBezTo>
                <a:cubicBezTo>
                  <a:pt x="8064199" y="6257"/>
                  <a:pt x="8366491" y="344063"/>
                  <a:pt x="8388624" y="763341"/>
                </a:cubicBezTo>
                <a:cubicBezTo>
                  <a:pt x="8381075" y="806599"/>
                  <a:pt x="8384699" y="849260"/>
                  <a:pt x="8388624" y="921180"/>
                </a:cubicBezTo>
                <a:cubicBezTo>
                  <a:pt x="8392904" y="1360314"/>
                  <a:pt x="8109162" y="1714383"/>
                  <a:pt x="7625283" y="1684521"/>
                </a:cubicBezTo>
                <a:cubicBezTo>
                  <a:pt x="7400458" y="1716414"/>
                  <a:pt x="7123273" y="1687051"/>
                  <a:pt x="6870469" y="1684521"/>
                </a:cubicBezTo>
                <a:cubicBezTo>
                  <a:pt x="6617665" y="1681991"/>
                  <a:pt x="6380250" y="1649073"/>
                  <a:pt x="6047036" y="1684521"/>
                </a:cubicBezTo>
                <a:cubicBezTo>
                  <a:pt x="5713822" y="1719969"/>
                  <a:pt x="5395136" y="1643446"/>
                  <a:pt x="5223603" y="1684521"/>
                </a:cubicBezTo>
                <a:cubicBezTo>
                  <a:pt x="5052070" y="1725596"/>
                  <a:pt x="4859768" y="1714870"/>
                  <a:pt x="4606029" y="1684521"/>
                </a:cubicBezTo>
                <a:cubicBezTo>
                  <a:pt x="4352290" y="1654172"/>
                  <a:pt x="4240586" y="1665558"/>
                  <a:pt x="3988454" y="1684521"/>
                </a:cubicBezTo>
                <a:cubicBezTo>
                  <a:pt x="3736322" y="1703484"/>
                  <a:pt x="3661721" y="1703526"/>
                  <a:pt x="3508118" y="1684521"/>
                </a:cubicBezTo>
                <a:cubicBezTo>
                  <a:pt x="3354515" y="1665516"/>
                  <a:pt x="3234381" y="1691433"/>
                  <a:pt x="3027782" y="1684521"/>
                </a:cubicBezTo>
                <a:cubicBezTo>
                  <a:pt x="2821183" y="1677609"/>
                  <a:pt x="2703876" y="1660482"/>
                  <a:pt x="2410207" y="1684521"/>
                </a:cubicBezTo>
                <a:cubicBezTo>
                  <a:pt x="2116538" y="1708560"/>
                  <a:pt x="1954963" y="1663555"/>
                  <a:pt x="1655393" y="1684521"/>
                </a:cubicBezTo>
                <a:cubicBezTo>
                  <a:pt x="1355823" y="1705487"/>
                  <a:pt x="1119544" y="1722248"/>
                  <a:pt x="763341" y="1684521"/>
                </a:cubicBezTo>
                <a:cubicBezTo>
                  <a:pt x="391526" y="1732109"/>
                  <a:pt x="-64956" y="1317493"/>
                  <a:pt x="0" y="921180"/>
                </a:cubicBezTo>
                <a:cubicBezTo>
                  <a:pt x="7519" y="855115"/>
                  <a:pt x="-158" y="828351"/>
                  <a:pt x="0" y="763341"/>
                </a:cubicBezTo>
                <a:close/>
              </a:path>
              <a:path w="8388624" h="1684521" stroke="0" extrusionOk="0">
                <a:moveTo>
                  <a:pt x="0" y="763341"/>
                </a:moveTo>
                <a:cubicBezTo>
                  <a:pt x="-35642" y="371587"/>
                  <a:pt x="350742" y="-23201"/>
                  <a:pt x="763341" y="0"/>
                </a:cubicBezTo>
                <a:cubicBezTo>
                  <a:pt x="988970" y="-43"/>
                  <a:pt x="1081725" y="-9934"/>
                  <a:pt x="1243677" y="0"/>
                </a:cubicBezTo>
                <a:cubicBezTo>
                  <a:pt x="1405629" y="9934"/>
                  <a:pt x="1548397" y="-3678"/>
                  <a:pt x="1792632" y="0"/>
                </a:cubicBezTo>
                <a:cubicBezTo>
                  <a:pt x="2036868" y="3678"/>
                  <a:pt x="2230748" y="2878"/>
                  <a:pt x="2547446" y="0"/>
                </a:cubicBezTo>
                <a:cubicBezTo>
                  <a:pt x="2864144" y="-2878"/>
                  <a:pt x="2990958" y="13496"/>
                  <a:pt x="3233640" y="0"/>
                </a:cubicBezTo>
                <a:cubicBezTo>
                  <a:pt x="3476322" y="-13496"/>
                  <a:pt x="3522416" y="18431"/>
                  <a:pt x="3713976" y="0"/>
                </a:cubicBezTo>
                <a:cubicBezTo>
                  <a:pt x="3905536" y="-18431"/>
                  <a:pt x="4163247" y="-28830"/>
                  <a:pt x="4331551" y="0"/>
                </a:cubicBezTo>
                <a:cubicBezTo>
                  <a:pt x="4499855" y="28830"/>
                  <a:pt x="4760864" y="-22733"/>
                  <a:pt x="5017745" y="0"/>
                </a:cubicBezTo>
                <a:cubicBezTo>
                  <a:pt x="5274626" y="22733"/>
                  <a:pt x="5534138" y="-22957"/>
                  <a:pt x="5772559" y="0"/>
                </a:cubicBezTo>
                <a:cubicBezTo>
                  <a:pt x="6010980" y="22957"/>
                  <a:pt x="6098775" y="-24128"/>
                  <a:pt x="6390133" y="0"/>
                </a:cubicBezTo>
                <a:cubicBezTo>
                  <a:pt x="6681491" y="24128"/>
                  <a:pt x="7053064" y="25999"/>
                  <a:pt x="7625283" y="0"/>
                </a:cubicBezTo>
                <a:cubicBezTo>
                  <a:pt x="8048100" y="10641"/>
                  <a:pt x="8460646" y="370935"/>
                  <a:pt x="8388624" y="763341"/>
                </a:cubicBezTo>
                <a:cubicBezTo>
                  <a:pt x="8381613" y="825114"/>
                  <a:pt x="8388491" y="845051"/>
                  <a:pt x="8388624" y="921180"/>
                </a:cubicBezTo>
                <a:cubicBezTo>
                  <a:pt x="8401772" y="1308946"/>
                  <a:pt x="7943685" y="1667442"/>
                  <a:pt x="7625283" y="1684521"/>
                </a:cubicBezTo>
                <a:cubicBezTo>
                  <a:pt x="7463738" y="1692656"/>
                  <a:pt x="7134494" y="1663642"/>
                  <a:pt x="6870469" y="1684521"/>
                </a:cubicBezTo>
                <a:cubicBezTo>
                  <a:pt x="6606444" y="1705400"/>
                  <a:pt x="6617215" y="1694491"/>
                  <a:pt x="6390133" y="1684521"/>
                </a:cubicBezTo>
                <a:cubicBezTo>
                  <a:pt x="6163051" y="1674551"/>
                  <a:pt x="6050443" y="1693511"/>
                  <a:pt x="5772559" y="1684521"/>
                </a:cubicBezTo>
                <a:cubicBezTo>
                  <a:pt x="5494675" y="1675531"/>
                  <a:pt x="5495344" y="1698352"/>
                  <a:pt x="5292223" y="1684521"/>
                </a:cubicBezTo>
                <a:cubicBezTo>
                  <a:pt x="5089102" y="1670690"/>
                  <a:pt x="4810759" y="1684999"/>
                  <a:pt x="4537409" y="1684521"/>
                </a:cubicBezTo>
                <a:cubicBezTo>
                  <a:pt x="4264059" y="1684043"/>
                  <a:pt x="4039639" y="1659121"/>
                  <a:pt x="3851215" y="1684521"/>
                </a:cubicBezTo>
                <a:cubicBezTo>
                  <a:pt x="3662791" y="1709921"/>
                  <a:pt x="3403266" y="1717452"/>
                  <a:pt x="3096401" y="1684521"/>
                </a:cubicBezTo>
                <a:cubicBezTo>
                  <a:pt x="2789536" y="1651590"/>
                  <a:pt x="2664102" y="1661700"/>
                  <a:pt x="2341588" y="1684521"/>
                </a:cubicBezTo>
                <a:cubicBezTo>
                  <a:pt x="2019074" y="1707342"/>
                  <a:pt x="1934526" y="1722171"/>
                  <a:pt x="1586774" y="1684521"/>
                </a:cubicBezTo>
                <a:cubicBezTo>
                  <a:pt x="1239022" y="1646871"/>
                  <a:pt x="1029012" y="1659227"/>
                  <a:pt x="763341" y="1684521"/>
                </a:cubicBezTo>
                <a:cubicBezTo>
                  <a:pt x="354462" y="1689979"/>
                  <a:pt x="46283" y="1299292"/>
                  <a:pt x="0" y="921180"/>
                </a:cubicBezTo>
                <a:cubicBezTo>
                  <a:pt x="2383" y="879381"/>
                  <a:pt x="-3164" y="829203"/>
                  <a:pt x="0" y="76334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Кібербулінг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онлайн-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цькування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яке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трапитися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будь-де: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чаті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соцмережі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Його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важливо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вміти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розпізнати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мовчати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знати, до кого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звернутися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допомогу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6478BF2-5073-F1DA-9F10-C40FA55498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6499" y="948544"/>
            <a:ext cx="5909456" cy="590945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C7FD2E-8FB3-7060-E63B-1B98085F7C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235" y="2633870"/>
            <a:ext cx="7406232" cy="422413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593044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EE05A-629C-1351-12F5-5A7B806C9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6D6C11-5CFC-DF80-D074-ACF1D7569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F521E9-69C2-B91C-3A00-87B4C2965A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915" y="-281609"/>
            <a:ext cx="12153900" cy="16764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291C183F-C1D2-FF65-8BAD-4A689DE5076D}"/>
              </a:ext>
            </a:extLst>
          </p:cNvPr>
          <p:cNvSpPr/>
          <p:nvPr/>
        </p:nvSpPr>
        <p:spPr>
          <a:xfrm>
            <a:off x="313885" y="4285558"/>
            <a:ext cx="3800918" cy="2443233"/>
          </a:xfrm>
          <a:custGeom>
            <a:avLst/>
            <a:gdLst>
              <a:gd name="connsiteX0" fmla="*/ 0 w 3800918"/>
              <a:gd name="connsiteY0" fmla="*/ 1107151 h 2443233"/>
              <a:gd name="connsiteX1" fmla="*/ 1107151 w 3800918"/>
              <a:gd name="connsiteY1" fmla="*/ 0 h 2443233"/>
              <a:gd name="connsiteX2" fmla="*/ 1620157 w 3800918"/>
              <a:gd name="connsiteY2" fmla="*/ 0 h 2443233"/>
              <a:gd name="connsiteX3" fmla="*/ 2133163 w 3800918"/>
              <a:gd name="connsiteY3" fmla="*/ 0 h 2443233"/>
              <a:gd name="connsiteX4" fmla="*/ 2693767 w 3800918"/>
              <a:gd name="connsiteY4" fmla="*/ 0 h 2443233"/>
              <a:gd name="connsiteX5" fmla="*/ 3800918 w 3800918"/>
              <a:gd name="connsiteY5" fmla="*/ 1107151 h 2443233"/>
              <a:gd name="connsiteX6" fmla="*/ 3800918 w 3800918"/>
              <a:gd name="connsiteY6" fmla="*/ 1336082 h 2443233"/>
              <a:gd name="connsiteX7" fmla="*/ 2693767 w 3800918"/>
              <a:gd name="connsiteY7" fmla="*/ 2443233 h 2443233"/>
              <a:gd name="connsiteX8" fmla="*/ 2149029 w 3800918"/>
              <a:gd name="connsiteY8" fmla="*/ 2443233 h 2443233"/>
              <a:gd name="connsiteX9" fmla="*/ 1588425 w 3800918"/>
              <a:gd name="connsiteY9" fmla="*/ 2443233 h 2443233"/>
              <a:gd name="connsiteX10" fmla="*/ 1107151 w 3800918"/>
              <a:gd name="connsiteY10" fmla="*/ 2443233 h 2443233"/>
              <a:gd name="connsiteX11" fmla="*/ 0 w 3800918"/>
              <a:gd name="connsiteY11" fmla="*/ 1336082 h 2443233"/>
              <a:gd name="connsiteX12" fmla="*/ 0 w 3800918"/>
              <a:gd name="connsiteY12" fmla="*/ 1107151 h 244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00918" h="2443233" fill="none" extrusionOk="0">
                <a:moveTo>
                  <a:pt x="0" y="1107151"/>
                </a:moveTo>
                <a:cubicBezTo>
                  <a:pt x="8799" y="604994"/>
                  <a:pt x="597207" y="30991"/>
                  <a:pt x="1107151" y="0"/>
                </a:cubicBezTo>
                <a:cubicBezTo>
                  <a:pt x="1346752" y="-10757"/>
                  <a:pt x="1468405" y="292"/>
                  <a:pt x="1620157" y="0"/>
                </a:cubicBezTo>
                <a:cubicBezTo>
                  <a:pt x="1771909" y="-292"/>
                  <a:pt x="1942319" y="-22534"/>
                  <a:pt x="2133163" y="0"/>
                </a:cubicBezTo>
                <a:cubicBezTo>
                  <a:pt x="2324007" y="22534"/>
                  <a:pt x="2475165" y="-1428"/>
                  <a:pt x="2693767" y="0"/>
                </a:cubicBezTo>
                <a:cubicBezTo>
                  <a:pt x="3285753" y="83424"/>
                  <a:pt x="3741322" y="496889"/>
                  <a:pt x="3800918" y="1107151"/>
                </a:cubicBezTo>
                <a:cubicBezTo>
                  <a:pt x="3795278" y="1204169"/>
                  <a:pt x="3807347" y="1278945"/>
                  <a:pt x="3800918" y="1336082"/>
                </a:cubicBezTo>
                <a:cubicBezTo>
                  <a:pt x="3791278" y="1899558"/>
                  <a:pt x="3376840" y="2370060"/>
                  <a:pt x="2693767" y="2443233"/>
                </a:cubicBezTo>
                <a:cubicBezTo>
                  <a:pt x="2554934" y="2434329"/>
                  <a:pt x="2319610" y="2417658"/>
                  <a:pt x="2149029" y="2443233"/>
                </a:cubicBezTo>
                <a:cubicBezTo>
                  <a:pt x="1978448" y="2468808"/>
                  <a:pt x="1708802" y="2425672"/>
                  <a:pt x="1588425" y="2443233"/>
                </a:cubicBezTo>
                <a:cubicBezTo>
                  <a:pt x="1468048" y="2460794"/>
                  <a:pt x="1293080" y="2454309"/>
                  <a:pt x="1107151" y="2443233"/>
                </a:cubicBezTo>
                <a:cubicBezTo>
                  <a:pt x="493099" y="2470097"/>
                  <a:pt x="-11690" y="1938846"/>
                  <a:pt x="0" y="1336082"/>
                </a:cubicBezTo>
                <a:cubicBezTo>
                  <a:pt x="-8633" y="1274247"/>
                  <a:pt x="-11386" y="1178480"/>
                  <a:pt x="0" y="1107151"/>
                </a:cubicBezTo>
                <a:close/>
              </a:path>
              <a:path w="3800918" h="2443233" stroke="0" extrusionOk="0">
                <a:moveTo>
                  <a:pt x="0" y="1107151"/>
                </a:moveTo>
                <a:cubicBezTo>
                  <a:pt x="-101072" y="580273"/>
                  <a:pt x="523176" y="-70997"/>
                  <a:pt x="1107151" y="0"/>
                </a:cubicBezTo>
                <a:cubicBezTo>
                  <a:pt x="1228249" y="17864"/>
                  <a:pt x="1398314" y="6212"/>
                  <a:pt x="1588425" y="0"/>
                </a:cubicBezTo>
                <a:cubicBezTo>
                  <a:pt x="1778536" y="-6212"/>
                  <a:pt x="1967693" y="9454"/>
                  <a:pt x="2085564" y="0"/>
                </a:cubicBezTo>
                <a:cubicBezTo>
                  <a:pt x="2203435" y="-9454"/>
                  <a:pt x="2520176" y="-19628"/>
                  <a:pt x="2693767" y="0"/>
                </a:cubicBezTo>
                <a:cubicBezTo>
                  <a:pt x="3326807" y="60434"/>
                  <a:pt x="3808524" y="432819"/>
                  <a:pt x="3800918" y="1107151"/>
                </a:cubicBezTo>
                <a:cubicBezTo>
                  <a:pt x="3802733" y="1216420"/>
                  <a:pt x="3790021" y="1282631"/>
                  <a:pt x="3800918" y="1336082"/>
                </a:cubicBezTo>
                <a:cubicBezTo>
                  <a:pt x="3755696" y="1948925"/>
                  <a:pt x="3226620" y="2424872"/>
                  <a:pt x="2693767" y="2443233"/>
                </a:cubicBezTo>
                <a:cubicBezTo>
                  <a:pt x="2459906" y="2451444"/>
                  <a:pt x="2297883" y="2442877"/>
                  <a:pt x="2196627" y="2443233"/>
                </a:cubicBezTo>
                <a:cubicBezTo>
                  <a:pt x="2095371" y="2443589"/>
                  <a:pt x="1880933" y="2416047"/>
                  <a:pt x="1651889" y="2443233"/>
                </a:cubicBezTo>
                <a:cubicBezTo>
                  <a:pt x="1422845" y="2470419"/>
                  <a:pt x="1321362" y="2458285"/>
                  <a:pt x="1107151" y="2443233"/>
                </a:cubicBezTo>
                <a:cubicBezTo>
                  <a:pt x="615852" y="2412188"/>
                  <a:pt x="-4563" y="2042216"/>
                  <a:pt x="0" y="1336082"/>
                </a:cubicBezTo>
                <a:cubicBezTo>
                  <a:pt x="5643" y="1238817"/>
                  <a:pt x="10334" y="1208148"/>
                  <a:pt x="0" y="110715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Образливі повідомлення, коментарі, меми чи фото, які принижують або висміюють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6D1046C9-E35B-1821-80CA-6F135CC5A55C}"/>
              </a:ext>
            </a:extLst>
          </p:cNvPr>
          <p:cNvSpPr/>
          <p:nvPr/>
        </p:nvSpPr>
        <p:spPr>
          <a:xfrm>
            <a:off x="902391" y="1255137"/>
            <a:ext cx="3800918" cy="2896428"/>
          </a:xfrm>
          <a:custGeom>
            <a:avLst/>
            <a:gdLst>
              <a:gd name="connsiteX0" fmla="*/ 0 w 3800918"/>
              <a:gd name="connsiteY0" fmla="*/ 1312516 h 2896428"/>
              <a:gd name="connsiteX1" fmla="*/ 1312516 w 3800918"/>
              <a:gd name="connsiteY1" fmla="*/ 0 h 2896428"/>
              <a:gd name="connsiteX2" fmla="*/ 1876941 w 3800918"/>
              <a:gd name="connsiteY2" fmla="*/ 0 h 2896428"/>
              <a:gd name="connsiteX3" fmla="*/ 2488402 w 3800918"/>
              <a:gd name="connsiteY3" fmla="*/ 0 h 2896428"/>
              <a:gd name="connsiteX4" fmla="*/ 3800918 w 3800918"/>
              <a:gd name="connsiteY4" fmla="*/ 1312516 h 2896428"/>
              <a:gd name="connsiteX5" fmla="*/ 3800918 w 3800918"/>
              <a:gd name="connsiteY5" fmla="*/ 1583912 h 2896428"/>
              <a:gd name="connsiteX6" fmla="*/ 2488402 w 3800918"/>
              <a:gd name="connsiteY6" fmla="*/ 2896428 h 2896428"/>
              <a:gd name="connsiteX7" fmla="*/ 1888700 w 3800918"/>
              <a:gd name="connsiteY7" fmla="*/ 2896428 h 2896428"/>
              <a:gd name="connsiteX8" fmla="*/ 1312516 w 3800918"/>
              <a:gd name="connsiteY8" fmla="*/ 2896428 h 2896428"/>
              <a:gd name="connsiteX9" fmla="*/ 0 w 3800918"/>
              <a:gd name="connsiteY9" fmla="*/ 1583912 h 2896428"/>
              <a:gd name="connsiteX10" fmla="*/ 0 w 3800918"/>
              <a:gd name="connsiteY10" fmla="*/ 1312516 h 2896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00918" h="2896428" fill="none" extrusionOk="0">
                <a:moveTo>
                  <a:pt x="0" y="1312516"/>
                </a:moveTo>
                <a:cubicBezTo>
                  <a:pt x="-33748" y="593417"/>
                  <a:pt x="737293" y="-99514"/>
                  <a:pt x="1312516" y="0"/>
                </a:cubicBezTo>
                <a:cubicBezTo>
                  <a:pt x="1579056" y="-11494"/>
                  <a:pt x="1714593" y="14538"/>
                  <a:pt x="1876941" y="0"/>
                </a:cubicBezTo>
                <a:cubicBezTo>
                  <a:pt x="2039290" y="-14538"/>
                  <a:pt x="2352173" y="7047"/>
                  <a:pt x="2488402" y="0"/>
                </a:cubicBezTo>
                <a:cubicBezTo>
                  <a:pt x="3157020" y="75507"/>
                  <a:pt x="3895330" y="447194"/>
                  <a:pt x="3800918" y="1312516"/>
                </a:cubicBezTo>
                <a:cubicBezTo>
                  <a:pt x="3810590" y="1381064"/>
                  <a:pt x="3799982" y="1454169"/>
                  <a:pt x="3800918" y="1583912"/>
                </a:cubicBezTo>
                <a:cubicBezTo>
                  <a:pt x="3787784" y="2365049"/>
                  <a:pt x="3034427" y="2900031"/>
                  <a:pt x="2488402" y="2896428"/>
                </a:cubicBezTo>
                <a:cubicBezTo>
                  <a:pt x="2256864" y="2924758"/>
                  <a:pt x="2059610" y="2876353"/>
                  <a:pt x="1888700" y="2896428"/>
                </a:cubicBezTo>
                <a:cubicBezTo>
                  <a:pt x="1717790" y="2916503"/>
                  <a:pt x="1550933" y="2886924"/>
                  <a:pt x="1312516" y="2896428"/>
                </a:cubicBezTo>
                <a:cubicBezTo>
                  <a:pt x="571903" y="2889651"/>
                  <a:pt x="31390" y="2285189"/>
                  <a:pt x="0" y="1583912"/>
                </a:cubicBezTo>
                <a:cubicBezTo>
                  <a:pt x="10985" y="1485544"/>
                  <a:pt x="-9917" y="1419949"/>
                  <a:pt x="0" y="1312516"/>
                </a:cubicBezTo>
                <a:close/>
              </a:path>
              <a:path w="3800918" h="2896428" stroke="0" extrusionOk="0">
                <a:moveTo>
                  <a:pt x="0" y="1312516"/>
                </a:moveTo>
                <a:cubicBezTo>
                  <a:pt x="-55337" y="633943"/>
                  <a:pt x="608048" y="-52728"/>
                  <a:pt x="1312516" y="0"/>
                </a:cubicBezTo>
                <a:cubicBezTo>
                  <a:pt x="1577225" y="-16702"/>
                  <a:pt x="1737176" y="22747"/>
                  <a:pt x="1865182" y="0"/>
                </a:cubicBezTo>
                <a:cubicBezTo>
                  <a:pt x="1993188" y="-22747"/>
                  <a:pt x="2275209" y="-15938"/>
                  <a:pt x="2488402" y="0"/>
                </a:cubicBezTo>
                <a:cubicBezTo>
                  <a:pt x="3162491" y="71737"/>
                  <a:pt x="3958944" y="665947"/>
                  <a:pt x="3800918" y="1312516"/>
                </a:cubicBezTo>
                <a:cubicBezTo>
                  <a:pt x="3797101" y="1446765"/>
                  <a:pt x="3805507" y="1489983"/>
                  <a:pt x="3800918" y="1583912"/>
                </a:cubicBezTo>
                <a:cubicBezTo>
                  <a:pt x="3696329" y="2166788"/>
                  <a:pt x="3232082" y="2788913"/>
                  <a:pt x="2488402" y="2896428"/>
                </a:cubicBezTo>
                <a:cubicBezTo>
                  <a:pt x="2189866" y="2895502"/>
                  <a:pt x="2181099" y="2919385"/>
                  <a:pt x="1888700" y="2896428"/>
                </a:cubicBezTo>
                <a:cubicBezTo>
                  <a:pt x="1596301" y="2873471"/>
                  <a:pt x="1493843" y="2916639"/>
                  <a:pt x="1312516" y="2896428"/>
                </a:cubicBezTo>
                <a:cubicBezTo>
                  <a:pt x="664203" y="2888678"/>
                  <a:pt x="-47143" y="2142248"/>
                  <a:pt x="0" y="1583912"/>
                </a:cubicBezTo>
                <a:cubicBezTo>
                  <a:pt x="-10166" y="1450658"/>
                  <a:pt x="1516" y="1420477"/>
                  <a:pt x="0" y="131251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Повторювані дії — хтось постійно пише неприємне, навіть після прохання зупинитися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01927ECD-575B-73F1-F704-0E09CAE38057}"/>
              </a:ext>
            </a:extLst>
          </p:cNvPr>
          <p:cNvSpPr/>
          <p:nvPr/>
        </p:nvSpPr>
        <p:spPr>
          <a:xfrm>
            <a:off x="4873640" y="1164788"/>
            <a:ext cx="5732420" cy="1023224"/>
          </a:xfrm>
          <a:custGeom>
            <a:avLst/>
            <a:gdLst>
              <a:gd name="connsiteX0" fmla="*/ 0 w 5732420"/>
              <a:gd name="connsiteY0" fmla="*/ 463674 h 1023224"/>
              <a:gd name="connsiteX1" fmla="*/ 463674 w 5732420"/>
              <a:gd name="connsiteY1" fmla="*/ 0 h 1023224"/>
              <a:gd name="connsiteX2" fmla="*/ 1198164 w 5732420"/>
              <a:gd name="connsiteY2" fmla="*/ 0 h 1023224"/>
              <a:gd name="connsiteX3" fmla="*/ 1980704 w 5732420"/>
              <a:gd name="connsiteY3" fmla="*/ 0 h 1023224"/>
              <a:gd name="connsiteX4" fmla="*/ 2715193 w 5732420"/>
              <a:gd name="connsiteY4" fmla="*/ 0 h 1023224"/>
              <a:gd name="connsiteX5" fmla="*/ 3353582 w 5732420"/>
              <a:gd name="connsiteY5" fmla="*/ 0 h 1023224"/>
              <a:gd name="connsiteX6" fmla="*/ 3943919 w 5732420"/>
              <a:gd name="connsiteY6" fmla="*/ 0 h 1023224"/>
              <a:gd name="connsiteX7" fmla="*/ 4630358 w 5732420"/>
              <a:gd name="connsiteY7" fmla="*/ 0 h 1023224"/>
              <a:gd name="connsiteX8" fmla="*/ 5268746 w 5732420"/>
              <a:gd name="connsiteY8" fmla="*/ 0 h 1023224"/>
              <a:gd name="connsiteX9" fmla="*/ 5732420 w 5732420"/>
              <a:gd name="connsiteY9" fmla="*/ 463674 h 1023224"/>
              <a:gd name="connsiteX10" fmla="*/ 5732420 w 5732420"/>
              <a:gd name="connsiteY10" fmla="*/ 559550 h 1023224"/>
              <a:gd name="connsiteX11" fmla="*/ 5268746 w 5732420"/>
              <a:gd name="connsiteY11" fmla="*/ 1023224 h 1023224"/>
              <a:gd name="connsiteX12" fmla="*/ 4630358 w 5732420"/>
              <a:gd name="connsiteY12" fmla="*/ 1023224 h 1023224"/>
              <a:gd name="connsiteX13" fmla="*/ 4088071 w 5732420"/>
              <a:gd name="connsiteY13" fmla="*/ 1023224 h 1023224"/>
              <a:gd name="connsiteX14" fmla="*/ 3401632 w 5732420"/>
              <a:gd name="connsiteY14" fmla="*/ 1023224 h 1023224"/>
              <a:gd name="connsiteX15" fmla="*/ 2859346 w 5732420"/>
              <a:gd name="connsiteY15" fmla="*/ 1023224 h 1023224"/>
              <a:gd name="connsiteX16" fmla="*/ 2124856 w 5732420"/>
              <a:gd name="connsiteY16" fmla="*/ 1023224 h 1023224"/>
              <a:gd name="connsiteX17" fmla="*/ 1534519 w 5732420"/>
              <a:gd name="connsiteY17" fmla="*/ 1023224 h 1023224"/>
              <a:gd name="connsiteX18" fmla="*/ 463674 w 5732420"/>
              <a:gd name="connsiteY18" fmla="*/ 1023224 h 1023224"/>
              <a:gd name="connsiteX19" fmla="*/ 0 w 5732420"/>
              <a:gd name="connsiteY19" fmla="*/ 559550 h 1023224"/>
              <a:gd name="connsiteX20" fmla="*/ 0 w 5732420"/>
              <a:gd name="connsiteY20" fmla="*/ 463674 h 102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32420" h="1023224" fill="none" extrusionOk="0">
                <a:moveTo>
                  <a:pt x="0" y="463674"/>
                </a:moveTo>
                <a:cubicBezTo>
                  <a:pt x="-8027" y="167638"/>
                  <a:pt x="224571" y="-17348"/>
                  <a:pt x="463674" y="0"/>
                </a:cubicBezTo>
                <a:cubicBezTo>
                  <a:pt x="740431" y="-33428"/>
                  <a:pt x="995841" y="-2977"/>
                  <a:pt x="1198164" y="0"/>
                </a:cubicBezTo>
                <a:cubicBezTo>
                  <a:pt x="1400487" y="2977"/>
                  <a:pt x="1812626" y="26739"/>
                  <a:pt x="1980704" y="0"/>
                </a:cubicBezTo>
                <a:cubicBezTo>
                  <a:pt x="2148782" y="-26739"/>
                  <a:pt x="2351326" y="3538"/>
                  <a:pt x="2715193" y="0"/>
                </a:cubicBezTo>
                <a:cubicBezTo>
                  <a:pt x="3079060" y="-3538"/>
                  <a:pt x="3140332" y="-28874"/>
                  <a:pt x="3353582" y="0"/>
                </a:cubicBezTo>
                <a:cubicBezTo>
                  <a:pt x="3566832" y="28874"/>
                  <a:pt x="3718428" y="-13629"/>
                  <a:pt x="3943919" y="0"/>
                </a:cubicBezTo>
                <a:cubicBezTo>
                  <a:pt x="4169410" y="13629"/>
                  <a:pt x="4478774" y="1884"/>
                  <a:pt x="4630358" y="0"/>
                </a:cubicBezTo>
                <a:cubicBezTo>
                  <a:pt x="4781942" y="-1884"/>
                  <a:pt x="5116497" y="-3973"/>
                  <a:pt x="5268746" y="0"/>
                </a:cubicBezTo>
                <a:cubicBezTo>
                  <a:pt x="5524769" y="28762"/>
                  <a:pt x="5739254" y="199021"/>
                  <a:pt x="5732420" y="463674"/>
                </a:cubicBezTo>
                <a:cubicBezTo>
                  <a:pt x="5731137" y="491802"/>
                  <a:pt x="5731822" y="539425"/>
                  <a:pt x="5732420" y="559550"/>
                </a:cubicBezTo>
                <a:cubicBezTo>
                  <a:pt x="5742020" y="840647"/>
                  <a:pt x="5495916" y="1032613"/>
                  <a:pt x="5268746" y="1023224"/>
                </a:cubicBezTo>
                <a:cubicBezTo>
                  <a:pt x="5116310" y="1049437"/>
                  <a:pt x="4934033" y="1012985"/>
                  <a:pt x="4630358" y="1023224"/>
                </a:cubicBezTo>
                <a:cubicBezTo>
                  <a:pt x="4326683" y="1033463"/>
                  <a:pt x="4322272" y="1035731"/>
                  <a:pt x="4088071" y="1023224"/>
                </a:cubicBezTo>
                <a:cubicBezTo>
                  <a:pt x="3853870" y="1010717"/>
                  <a:pt x="3656885" y="1043591"/>
                  <a:pt x="3401632" y="1023224"/>
                </a:cubicBezTo>
                <a:cubicBezTo>
                  <a:pt x="3146379" y="1002857"/>
                  <a:pt x="3071048" y="1037971"/>
                  <a:pt x="2859346" y="1023224"/>
                </a:cubicBezTo>
                <a:cubicBezTo>
                  <a:pt x="2647644" y="1008477"/>
                  <a:pt x="2356932" y="996309"/>
                  <a:pt x="2124856" y="1023224"/>
                </a:cubicBezTo>
                <a:cubicBezTo>
                  <a:pt x="1892780" y="1050140"/>
                  <a:pt x="1808129" y="1036172"/>
                  <a:pt x="1534519" y="1023224"/>
                </a:cubicBezTo>
                <a:cubicBezTo>
                  <a:pt x="1260909" y="1010276"/>
                  <a:pt x="830142" y="1049320"/>
                  <a:pt x="463674" y="1023224"/>
                </a:cubicBezTo>
                <a:cubicBezTo>
                  <a:pt x="163814" y="1029189"/>
                  <a:pt x="1830" y="824034"/>
                  <a:pt x="0" y="559550"/>
                </a:cubicBezTo>
                <a:cubicBezTo>
                  <a:pt x="-2262" y="518600"/>
                  <a:pt x="2494" y="486406"/>
                  <a:pt x="0" y="463674"/>
                </a:cubicBezTo>
                <a:close/>
              </a:path>
              <a:path w="5732420" h="1023224" stroke="0" extrusionOk="0">
                <a:moveTo>
                  <a:pt x="0" y="463674"/>
                </a:moveTo>
                <a:cubicBezTo>
                  <a:pt x="-26366" y="229659"/>
                  <a:pt x="219055" y="-29602"/>
                  <a:pt x="463674" y="0"/>
                </a:cubicBezTo>
                <a:cubicBezTo>
                  <a:pt x="632032" y="-11954"/>
                  <a:pt x="762292" y="-648"/>
                  <a:pt x="1005961" y="0"/>
                </a:cubicBezTo>
                <a:cubicBezTo>
                  <a:pt x="1249630" y="648"/>
                  <a:pt x="1387947" y="3302"/>
                  <a:pt x="1596298" y="0"/>
                </a:cubicBezTo>
                <a:cubicBezTo>
                  <a:pt x="1804649" y="-3302"/>
                  <a:pt x="2057298" y="-35565"/>
                  <a:pt x="2330788" y="0"/>
                </a:cubicBezTo>
                <a:cubicBezTo>
                  <a:pt x="2604278" y="35565"/>
                  <a:pt x="2814615" y="-11394"/>
                  <a:pt x="3017227" y="0"/>
                </a:cubicBezTo>
                <a:cubicBezTo>
                  <a:pt x="3219839" y="11394"/>
                  <a:pt x="3304127" y="-2364"/>
                  <a:pt x="3559513" y="0"/>
                </a:cubicBezTo>
                <a:cubicBezTo>
                  <a:pt x="3814899" y="2364"/>
                  <a:pt x="3930640" y="-14632"/>
                  <a:pt x="4197901" y="0"/>
                </a:cubicBezTo>
                <a:cubicBezTo>
                  <a:pt x="4465162" y="14632"/>
                  <a:pt x="4754519" y="46680"/>
                  <a:pt x="5268746" y="0"/>
                </a:cubicBezTo>
                <a:cubicBezTo>
                  <a:pt x="5540515" y="-4523"/>
                  <a:pt x="5725909" y="207679"/>
                  <a:pt x="5732420" y="463674"/>
                </a:cubicBezTo>
                <a:cubicBezTo>
                  <a:pt x="5732111" y="495957"/>
                  <a:pt x="5735907" y="528632"/>
                  <a:pt x="5732420" y="559550"/>
                </a:cubicBezTo>
                <a:cubicBezTo>
                  <a:pt x="5733464" y="824623"/>
                  <a:pt x="5551434" y="1034003"/>
                  <a:pt x="5268746" y="1023224"/>
                </a:cubicBezTo>
                <a:cubicBezTo>
                  <a:pt x="5012129" y="1017826"/>
                  <a:pt x="4828599" y="1027443"/>
                  <a:pt x="4678409" y="1023224"/>
                </a:cubicBezTo>
                <a:cubicBezTo>
                  <a:pt x="4528219" y="1019005"/>
                  <a:pt x="4098125" y="992012"/>
                  <a:pt x="3943919" y="1023224"/>
                </a:cubicBezTo>
                <a:cubicBezTo>
                  <a:pt x="3789713" y="1054437"/>
                  <a:pt x="3638284" y="1042690"/>
                  <a:pt x="3401632" y="1023224"/>
                </a:cubicBezTo>
                <a:cubicBezTo>
                  <a:pt x="3164980" y="1003758"/>
                  <a:pt x="2907018" y="997830"/>
                  <a:pt x="2763244" y="1023224"/>
                </a:cubicBezTo>
                <a:cubicBezTo>
                  <a:pt x="2619470" y="1048618"/>
                  <a:pt x="2420885" y="1021192"/>
                  <a:pt x="2220957" y="1023224"/>
                </a:cubicBezTo>
                <a:cubicBezTo>
                  <a:pt x="2021029" y="1025256"/>
                  <a:pt x="1872048" y="1046860"/>
                  <a:pt x="1582569" y="1023224"/>
                </a:cubicBezTo>
                <a:cubicBezTo>
                  <a:pt x="1293090" y="999588"/>
                  <a:pt x="933095" y="1039777"/>
                  <a:pt x="463674" y="1023224"/>
                </a:cubicBezTo>
                <a:cubicBezTo>
                  <a:pt x="194929" y="1077472"/>
                  <a:pt x="-37914" y="816394"/>
                  <a:pt x="0" y="559550"/>
                </a:cubicBezTo>
                <a:cubicBezTo>
                  <a:pt x="-2989" y="520657"/>
                  <a:pt x="472" y="488818"/>
                  <a:pt x="0" y="4636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Поширення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приватних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фото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переписок без дозволу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CDBA3EAF-6C52-4694-FD65-9DDE017551C3}"/>
              </a:ext>
            </a:extLst>
          </p:cNvPr>
          <p:cNvSpPr/>
          <p:nvPr/>
        </p:nvSpPr>
        <p:spPr>
          <a:xfrm>
            <a:off x="8309110" y="2394582"/>
            <a:ext cx="3569005" cy="2115192"/>
          </a:xfrm>
          <a:custGeom>
            <a:avLst/>
            <a:gdLst>
              <a:gd name="connsiteX0" fmla="*/ 0 w 3569005"/>
              <a:gd name="connsiteY0" fmla="*/ 958499 h 2115192"/>
              <a:gd name="connsiteX1" fmla="*/ 958499 w 3569005"/>
              <a:gd name="connsiteY1" fmla="*/ 0 h 2115192"/>
              <a:gd name="connsiteX2" fmla="*/ 1492648 w 3569005"/>
              <a:gd name="connsiteY2" fmla="*/ 0 h 2115192"/>
              <a:gd name="connsiteX3" fmla="*/ 2026797 w 3569005"/>
              <a:gd name="connsiteY3" fmla="*/ 0 h 2115192"/>
              <a:gd name="connsiteX4" fmla="*/ 2610506 w 3569005"/>
              <a:gd name="connsiteY4" fmla="*/ 0 h 2115192"/>
              <a:gd name="connsiteX5" fmla="*/ 3569005 w 3569005"/>
              <a:gd name="connsiteY5" fmla="*/ 958499 h 2115192"/>
              <a:gd name="connsiteX6" fmla="*/ 3569005 w 3569005"/>
              <a:gd name="connsiteY6" fmla="*/ 1156693 h 2115192"/>
              <a:gd name="connsiteX7" fmla="*/ 2610506 w 3569005"/>
              <a:gd name="connsiteY7" fmla="*/ 2115192 h 2115192"/>
              <a:gd name="connsiteX8" fmla="*/ 2043317 w 3569005"/>
              <a:gd name="connsiteY8" fmla="*/ 2115192 h 2115192"/>
              <a:gd name="connsiteX9" fmla="*/ 1459608 w 3569005"/>
              <a:gd name="connsiteY9" fmla="*/ 2115192 h 2115192"/>
              <a:gd name="connsiteX10" fmla="*/ 958499 w 3569005"/>
              <a:gd name="connsiteY10" fmla="*/ 2115192 h 2115192"/>
              <a:gd name="connsiteX11" fmla="*/ 0 w 3569005"/>
              <a:gd name="connsiteY11" fmla="*/ 1156693 h 2115192"/>
              <a:gd name="connsiteX12" fmla="*/ 0 w 3569005"/>
              <a:gd name="connsiteY12" fmla="*/ 958499 h 211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69005" h="2115192" fill="none" extrusionOk="0">
                <a:moveTo>
                  <a:pt x="0" y="958499"/>
                </a:moveTo>
                <a:cubicBezTo>
                  <a:pt x="10562" y="560343"/>
                  <a:pt x="511531" y="25153"/>
                  <a:pt x="958499" y="0"/>
                </a:cubicBezTo>
                <a:cubicBezTo>
                  <a:pt x="1098761" y="6294"/>
                  <a:pt x="1264304" y="-13036"/>
                  <a:pt x="1492648" y="0"/>
                </a:cubicBezTo>
                <a:cubicBezTo>
                  <a:pt x="1720992" y="13036"/>
                  <a:pt x="1825992" y="-10645"/>
                  <a:pt x="2026797" y="0"/>
                </a:cubicBezTo>
                <a:cubicBezTo>
                  <a:pt x="2227602" y="10645"/>
                  <a:pt x="2479995" y="-14756"/>
                  <a:pt x="2610506" y="0"/>
                </a:cubicBezTo>
                <a:cubicBezTo>
                  <a:pt x="3125954" y="59606"/>
                  <a:pt x="3496719" y="430591"/>
                  <a:pt x="3569005" y="958499"/>
                </a:cubicBezTo>
                <a:cubicBezTo>
                  <a:pt x="3573002" y="1004854"/>
                  <a:pt x="3567328" y="1103498"/>
                  <a:pt x="3569005" y="1156693"/>
                </a:cubicBezTo>
                <a:cubicBezTo>
                  <a:pt x="3566150" y="1671848"/>
                  <a:pt x="3167664" y="2086791"/>
                  <a:pt x="2610506" y="2115192"/>
                </a:cubicBezTo>
                <a:cubicBezTo>
                  <a:pt x="2463943" y="2093825"/>
                  <a:pt x="2190818" y="2139193"/>
                  <a:pt x="2043317" y="2115192"/>
                </a:cubicBezTo>
                <a:cubicBezTo>
                  <a:pt x="1895816" y="2091191"/>
                  <a:pt x="1607551" y="2137163"/>
                  <a:pt x="1459608" y="2115192"/>
                </a:cubicBezTo>
                <a:cubicBezTo>
                  <a:pt x="1311665" y="2093221"/>
                  <a:pt x="1176642" y="2130243"/>
                  <a:pt x="958499" y="2115192"/>
                </a:cubicBezTo>
                <a:cubicBezTo>
                  <a:pt x="424757" y="2160617"/>
                  <a:pt x="-70417" y="1633657"/>
                  <a:pt x="0" y="1156693"/>
                </a:cubicBezTo>
                <a:cubicBezTo>
                  <a:pt x="-8010" y="1085387"/>
                  <a:pt x="1041" y="1025604"/>
                  <a:pt x="0" y="958499"/>
                </a:cubicBezTo>
                <a:close/>
              </a:path>
              <a:path w="3569005" h="2115192" stroke="0" extrusionOk="0">
                <a:moveTo>
                  <a:pt x="0" y="958499"/>
                </a:moveTo>
                <a:cubicBezTo>
                  <a:pt x="-67281" y="485441"/>
                  <a:pt x="437325" y="-21153"/>
                  <a:pt x="958499" y="0"/>
                </a:cubicBezTo>
                <a:cubicBezTo>
                  <a:pt x="1175462" y="1910"/>
                  <a:pt x="1297857" y="24450"/>
                  <a:pt x="1459608" y="0"/>
                </a:cubicBezTo>
                <a:cubicBezTo>
                  <a:pt x="1621359" y="-24450"/>
                  <a:pt x="1838752" y="14440"/>
                  <a:pt x="1977237" y="0"/>
                </a:cubicBezTo>
                <a:cubicBezTo>
                  <a:pt x="2115722" y="-14440"/>
                  <a:pt x="2391794" y="13872"/>
                  <a:pt x="2610506" y="0"/>
                </a:cubicBezTo>
                <a:cubicBezTo>
                  <a:pt x="3178305" y="107648"/>
                  <a:pt x="3581664" y="324504"/>
                  <a:pt x="3569005" y="958499"/>
                </a:cubicBezTo>
                <a:cubicBezTo>
                  <a:pt x="3577979" y="1046779"/>
                  <a:pt x="3567187" y="1113531"/>
                  <a:pt x="3569005" y="1156693"/>
                </a:cubicBezTo>
                <a:cubicBezTo>
                  <a:pt x="3522792" y="1687467"/>
                  <a:pt x="3064075" y="2097489"/>
                  <a:pt x="2610506" y="2115192"/>
                </a:cubicBezTo>
                <a:cubicBezTo>
                  <a:pt x="2482018" y="2090391"/>
                  <a:pt x="2248585" y="2113695"/>
                  <a:pt x="2092877" y="2115192"/>
                </a:cubicBezTo>
                <a:cubicBezTo>
                  <a:pt x="1937169" y="2116689"/>
                  <a:pt x="1739848" y="2115126"/>
                  <a:pt x="1525688" y="2115192"/>
                </a:cubicBezTo>
                <a:cubicBezTo>
                  <a:pt x="1311528" y="2115258"/>
                  <a:pt x="1127648" y="2141092"/>
                  <a:pt x="958499" y="2115192"/>
                </a:cubicBezTo>
                <a:cubicBezTo>
                  <a:pt x="493093" y="2098668"/>
                  <a:pt x="-4498" y="1779379"/>
                  <a:pt x="0" y="1156693"/>
                </a:cubicBezTo>
                <a:cubicBezTo>
                  <a:pt x="-4831" y="1093217"/>
                  <a:pt x="8836" y="1034769"/>
                  <a:pt x="0" y="95849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Групове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цькування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коли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кілька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людей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знущаються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одного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4339E1D5-AD03-725E-7A7F-47B17DFD32E1}"/>
              </a:ext>
            </a:extLst>
          </p:cNvPr>
          <p:cNvSpPr/>
          <p:nvPr/>
        </p:nvSpPr>
        <p:spPr>
          <a:xfrm>
            <a:off x="8623826" y="4716345"/>
            <a:ext cx="3380159" cy="1896488"/>
          </a:xfrm>
          <a:custGeom>
            <a:avLst/>
            <a:gdLst>
              <a:gd name="connsiteX0" fmla="*/ 0 w 3380159"/>
              <a:gd name="connsiteY0" fmla="*/ 859394 h 1896488"/>
              <a:gd name="connsiteX1" fmla="*/ 859394 w 3380159"/>
              <a:gd name="connsiteY1" fmla="*/ 0 h 1896488"/>
              <a:gd name="connsiteX2" fmla="*/ 1396571 w 3380159"/>
              <a:gd name="connsiteY2" fmla="*/ 0 h 1896488"/>
              <a:gd name="connsiteX3" fmla="*/ 1933747 w 3380159"/>
              <a:gd name="connsiteY3" fmla="*/ 0 h 1896488"/>
              <a:gd name="connsiteX4" fmla="*/ 2520765 w 3380159"/>
              <a:gd name="connsiteY4" fmla="*/ 0 h 1896488"/>
              <a:gd name="connsiteX5" fmla="*/ 3380159 w 3380159"/>
              <a:gd name="connsiteY5" fmla="*/ 859394 h 1896488"/>
              <a:gd name="connsiteX6" fmla="*/ 3380159 w 3380159"/>
              <a:gd name="connsiteY6" fmla="*/ 1037094 h 1896488"/>
              <a:gd name="connsiteX7" fmla="*/ 2520765 w 3380159"/>
              <a:gd name="connsiteY7" fmla="*/ 1896488 h 1896488"/>
              <a:gd name="connsiteX8" fmla="*/ 1950361 w 3380159"/>
              <a:gd name="connsiteY8" fmla="*/ 1896488 h 1896488"/>
              <a:gd name="connsiteX9" fmla="*/ 1363343 w 3380159"/>
              <a:gd name="connsiteY9" fmla="*/ 1896488 h 1896488"/>
              <a:gd name="connsiteX10" fmla="*/ 859394 w 3380159"/>
              <a:gd name="connsiteY10" fmla="*/ 1896488 h 1896488"/>
              <a:gd name="connsiteX11" fmla="*/ 0 w 3380159"/>
              <a:gd name="connsiteY11" fmla="*/ 1037094 h 1896488"/>
              <a:gd name="connsiteX12" fmla="*/ 0 w 3380159"/>
              <a:gd name="connsiteY12" fmla="*/ 859394 h 189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80159" h="1896488" fill="none" extrusionOk="0">
                <a:moveTo>
                  <a:pt x="0" y="859394"/>
                </a:moveTo>
                <a:cubicBezTo>
                  <a:pt x="7590" y="479048"/>
                  <a:pt x="411974" y="8306"/>
                  <a:pt x="859394" y="0"/>
                </a:cubicBezTo>
                <a:cubicBezTo>
                  <a:pt x="1072878" y="-9661"/>
                  <a:pt x="1150776" y="10363"/>
                  <a:pt x="1396571" y="0"/>
                </a:cubicBezTo>
                <a:cubicBezTo>
                  <a:pt x="1642366" y="-10363"/>
                  <a:pt x="1766585" y="5665"/>
                  <a:pt x="1933747" y="0"/>
                </a:cubicBezTo>
                <a:cubicBezTo>
                  <a:pt x="2100909" y="-5665"/>
                  <a:pt x="2284800" y="12526"/>
                  <a:pt x="2520765" y="0"/>
                </a:cubicBezTo>
                <a:cubicBezTo>
                  <a:pt x="2975976" y="83176"/>
                  <a:pt x="3296003" y="386459"/>
                  <a:pt x="3380159" y="859394"/>
                </a:cubicBezTo>
                <a:cubicBezTo>
                  <a:pt x="3374538" y="928766"/>
                  <a:pt x="3384759" y="992065"/>
                  <a:pt x="3380159" y="1037094"/>
                </a:cubicBezTo>
                <a:cubicBezTo>
                  <a:pt x="3358367" y="1403252"/>
                  <a:pt x="3037194" y="1853777"/>
                  <a:pt x="2520765" y="1896488"/>
                </a:cubicBezTo>
                <a:cubicBezTo>
                  <a:pt x="2293237" y="1876437"/>
                  <a:pt x="2235281" y="1913742"/>
                  <a:pt x="1950361" y="1896488"/>
                </a:cubicBezTo>
                <a:cubicBezTo>
                  <a:pt x="1665441" y="1879234"/>
                  <a:pt x="1521572" y="1868451"/>
                  <a:pt x="1363343" y="1896488"/>
                </a:cubicBezTo>
                <a:cubicBezTo>
                  <a:pt x="1205114" y="1924525"/>
                  <a:pt x="1031988" y="1889218"/>
                  <a:pt x="859394" y="1896488"/>
                </a:cubicBezTo>
                <a:cubicBezTo>
                  <a:pt x="377641" y="1970391"/>
                  <a:pt x="-77158" y="1454308"/>
                  <a:pt x="0" y="1037094"/>
                </a:cubicBezTo>
                <a:cubicBezTo>
                  <a:pt x="-2670" y="982640"/>
                  <a:pt x="7785" y="914591"/>
                  <a:pt x="0" y="859394"/>
                </a:cubicBezTo>
                <a:close/>
              </a:path>
              <a:path w="3380159" h="1896488" stroke="0" extrusionOk="0">
                <a:moveTo>
                  <a:pt x="0" y="859394"/>
                </a:moveTo>
                <a:cubicBezTo>
                  <a:pt x="-10851" y="393845"/>
                  <a:pt x="404557" y="-51121"/>
                  <a:pt x="859394" y="0"/>
                </a:cubicBezTo>
                <a:cubicBezTo>
                  <a:pt x="1044447" y="-3462"/>
                  <a:pt x="1136613" y="11361"/>
                  <a:pt x="1363343" y="0"/>
                </a:cubicBezTo>
                <a:cubicBezTo>
                  <a:pt x="1590073" y="-11361"/>
                  <a:pt x="1640307" y="-12088"/>
                  <a:pt x="1883906" y="0"/>
                </a:cubicBezTo>
                <a:cubicBezTo>
                  <a:pt x="2127505" y="12088"/>
                  <a:pt x="2206755" y="4211"/>
                  <a:pt x="2520765" y="0"/>
                </a:cubicBezTo>
                <a:cubicBezTo>
                  <a:pt x="3023654" y="79148"/>
                  <a:pt x="3390924" y="295782"/>
                  <a:pt x="3380159" y="859394"/>
                </a:cubicBezTo>
                <a:cubicBezTo>
                  <a:pt x="3381912" y="898144"/>
                  <a:pt x="3388155" y="994655"/>
                  <a:pt x="3380159" y="1037094"/>
                </a:cubicBezTo>
                <a:cubicBezTo>
                  <a:pt x="3336343" y="1513061"/>
                  <a:pt x="2906845" y="1875806"/>
                  <a:pt x="2520765" y="1896488"/>
                </a:cubicBezTo>
                <a:cubicBezTo>
                  <a:pt x="2324816" y="1896353"/>
                  <a:pt x="2168056" y="1911249"/>
                  <a:pt x="2000202" y="1896488"/>
                </a:cubicBezTo>
                <a:cubicBezTo>
                  <a:pt x="1832348" y="1881727"/>
                  <a:pt x="1676223" y="1872428"/>
                  <a:pt x="1429798" y="1896488"/>
                </a:cubicBezTo>
                <a:cubicBezTo>
                  <a:pt x="1183373" y="1920548"/>
                  <a:pt x="1063587" y="1876560"/>
                  <a:pt x="859394" y="1896488"/>
                </a:cubicBezTo>
                <a:cubicBezTo>
                  <a:pt x="442448" y="1881585"/>
                  <a:pt x="-4469" y="1604445"/>
                  <a:pt x="0" y="1037094"/>
                </a:cubicBezTo>
                <a:cubicBezTo>
                  <a:pt x="-1179" y="1001310"/>
                  <a:pt x="-4237" y="945019"/>
                  <a:pt x="0" y="85939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Почуття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страху, сорому,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бажання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зникнути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мережі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C983BE-B9D0-E4CB-4AFA-1BED93FBC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175" y="1959981"/>
            <a:ext cx="5512728" cy="551272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932373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73E9-7F27-1D9F-7514-2DA9926B2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E6CE04-4140-ACC7-ED97-64FF7279A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7B662D6-0F85-DB31-46A9-49C012FE170B}"/>
              </a:ext>
            </a:extLst>
          </p:cNvPr>
          <p:cNvSpPr/>
          <p:nvPr/>
        </p:nvSpPr>
        <p:spPr>
          <a:xfrm>
            <a:off x="6096000" y="309717"/>
            <a:ext cx="5899354" cy="2669457"/>
          </a:xfrm>
          <a:custGeom>
            <a:avLst/>
            <a:gdLst>
              <a:gd name="connsiteX0" fmla="*/ 0 w 5899354"/>
              <a:gd name="connsiteY0" fmla="*/ 1209664 h 2669457"/>
              <a:gd name="connsiteX1" fmla="*/ 1209664 w 5899354"/>
              <a:gd name="connsiteY1" fmla="*/ 0 h 2669457"/>
              <a:gd name="connsiteX2" fmla="*/ 1975270 w 5899354"/>
              <a:gd name="connsiteY2" fmla="*/ 0 h 2669457"/>
              <a:gd name="connsiteX3" fmla="*/ 2706075 w 5899354"/>
              <a:gd name="connsiteY3" fmla="*/ 0 h 2669457"/>
              <a:gd name="connsiteX4" fmla="*/ 3436881 w 5899354"/>
              <a:gd name="connsiteY4" fmla="*/ 0 h 2669457"/>
              <a:gd name="connsiteX5" fmla="*/ 4689690 w 5899354"/>
              <a:gd name="connsiteY5" fmla="*/ 0 h 2669457"/>
              <a:gd name="connsiteX6" fmla="*/ 5899354 w 5899354"/>
              <a:gd name="connsiteY6" fmla="*/ 1209664 h 2669457"/>
              <a:gd name="connsiteX7" fmla="*/ 5899354 w 5899354"/>
              <a:gd name="connsiteY7" fmla="*/ 1459793 h 2669457"/>
              <a:gd name="connsiteX8" fmla="*/ 4689690 w 5899354"/>
              <a:gd name="connsiteY8" fmla="*/ 2669457 h 2669457"/>
              <a:gd name="connsiteX9" fmla="*/ 4063285 w 5899354"/>
              <a:gd name="connsiteY9" fmla="*/ 2669457 h 2669457"/>
              <a:gd name="connsiteX10" fmla="*/ 3436881 w 5899354"/>
              <a:gd name="connsiteY10" fmla="*/ 2669457 h 2669457"/>
              <a:gd name="connsiteX11" fmla="*/ 2810476 w 5899354"/>
              <a:gd name="connsiteY11" fmla="*/ 2669457 h 2669457"/>
              <a:gd name="connsiteX12" fmla="*/ 2114471 w 5899354"/>
              <a:gd name="connsiteY12" fmla="*/ 2669457 h 2669457"/>
              <a:gd name="connsiteX13" fmla="*/ 1209664 w 5899354"/>
              <a:gd name="connsiteY13" fmla="*/ 2669457 h 2669457"/>
              <a:gd name="connsiteX14" fmla="*/ 0 w 5899354"/>
              <a:gd name="connsiteY14" fmla="*/ 1459793 h 2669457"/>
              <a:gd name="connsiteX15" fmla="*/ 0 w 5899354"/>
              <a:gd name="connsiteY15" fmla="*/ 1209664 h 2669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899354" h="2669457" fill="none" extrusionOk="0">
                <a:moveTo>
                  <a:pt x="0" y="1209664"/>
                </a:moveTo>
                <a:cubicBezTo>
                  <a:pt x="-44116" y="487355"/>
                  <a:pt x="537194" y="-21344"/>
                  <a:pt x="1209664" y="0"/>
                </a:cubicBezTo>
                <a:cubicBezTo>
                  <a:pt x="1421794" y="11466"/>
                  <a:pt x="1645005" y="4582"/>
                  <a:pt x="1975270" y="0"/>
                </a:cubicBezTo>
                <a:cubicBezTo>
                  <a:pt x="2305535" y="-4582"/>
                  <a:pt x="2370527" y="27143"/>
                  <a:pt x="2706075" y="0"/>
                </a:cubicBezTo>
                <a:cubicBezTo>
                  <a:pt x="3041624" y="-27143"/>
                  <a:pt x="3198310" y="-15185"/>
                  <a:pt x="3436881" y="0"/>
                </a:cubicBezTo>
                <a:cubicBezTo>
                  <a:pt x="3675452" y="15185"/>
                  <a:pt x="4251806" y="40629"/>
                  <a:pt x="4689690" y="0"/>
                </a:cubicBezTo>
                <a:cubicBezTo>
                  <a:pt x="5427012" y="-120016"/>
                  <a:pt x="5909777" y="655734"/>
                  <a:pt x="5899354" y="1209664"/>
                </a:cubicBezTo>
                <a:cubicBezTo>
                  <a:pt x="5904382" y="1316820"/>
                  <a:pt x="5899660" y="1339399"/>
                  <a:pt x="5899354" y="1459793"/>
                </a:cubicBezTo>
                <a:cubicBezTo>
                  <a:pt x="5891752" y="2206752"/>
                  <a:pt x="5327897" y="2647228"/>
                  <a:pt x="4689690" y="2669457"/>
                </a:cubicBezTo>
                <a:cubicBezTo>
                  <a:pt x="4484907" y="2660441"/>
                  <a:pt x="4333950" y="2700114"/>
                  <a:pt x="4063285" y="2669457"/>
                </a:cubicBezTo>
                <a:cubicBezTo>
                  <a:pt x="3792620" y="2638800"/>
                  <a:pt x="3573740" y="2684406"/>
                  <a:pt x="3436881" y="2669457"/>
                </a:cubicBezTo>
                <a:cubicBezTo>
                  <a:pt x="3300022" y="2654508"/>
                  <a:pt x="3013778" y="2683014"/>
                  <a:pt x="2810476" y="2669457"/>
                </a:cubicBezTo>
                <a:cubicBezTo>
                  <a:pt x="2607175" y="2655900"/>
                  <a:pt x="2320253" y="2696715"/>
                  <a:pt x="2114471" y="2669457"/>
                </a:cubicBezTo>
                <a:cubicBezTo>
                  <a:pt x="1908690" y="2642199"/>
                  <a:pt x="1642916" y="2685724"/>
                  <a:pt x="1209664" y="2669457"/>
                </a:cubicBezTo>
                <a:cubicBezTo>
                  <a:pt x="582072" y="2774962"/>
                  <a:pt x="-76276" y="2152645"/>
                  <a:pt x="0" y="1459793"/>
                </a:cubicBezTo>
                <a:cubicBezTo>
                  <a:pt x="-1781" y="1347120"/>
                  <a:pt x="-4008" y="1300705"/>
                  <a:pt x="0" y="1209664"/>
                </a:cubicBezTo>
                <a:close/>
              </a:path>
              <a:path w="5899354" h="2669457" stroke="0" extrusionOk="0">
                <a:moveTo>
                  <a:pt x="0" y="1209664"/>
                </a:moveTo>
                <a:cubicBezTo>
                  <a:pt x="-104758" y="629254"/>
                  <a:pt x="570154" y="-73789"/>
                  <a:pt x="1209664" y="0"/>
                </a:cubicBezTo>
                <a:cubicBezTo>
                  <a:pt x="1368919" y="-7945"/>
                  <a:pt x="1669771" y="-19430"/>
                  <a:pt x="1801268" y="0"/>
                </a:cubicBezTo>
                <a:cubicBezTo>
                  <a:pt x="1932765" y="19430"/>
                  <a:pt x="2280628" y="2571"/>
                  <a:pt x="2427673" y="0"/>
                </a:cubicBezTo>
                <a:cubicBezTo>
                  <a:pt x="2574719" y="-2571"/>
                  <a:pt x="2942937" y="-32956"/>
                  <a:pt x="3158479" y="0"/>
                </a:cubicBezTo>
                <a:cubicBezTo>
                  <a:pt x="3374021" y="32956"/>
                  <a:pt x="3552838" y="-8049"/>
                  <a:pt x="3854484" y="0"/>
                </a:cubicBezTo>
                <a:cubicBezTo>
                  <a:pt x="4156130" y="8049"/>
                  <a:pt x="4394089" y="32513"/>
                  <a:pt x="4689690" y="0"/>
                </a:cubicBezTo>
                <a:cubicBezTo>
                  <a:pt x="5269059" y="-120447"/>
                  <a:pt x="5917693" y="436689"/>
                  <a:pt x="5899354" y="1209664"/>
                </a:cubicBezTo>
                <a:cubicBezTo>
                  <a:pt x="5888762" y="1284995"/>
                  <a:pt x="5894541" y="1336766"/>
                  <a:pt x="5899354" y="1459793"/>
                </a:cubicBezTo>
                <a:cubicBezTo>
                  <a:pt x="5788844" y="2106957"/>
                  <a:pt x="5295928" y="2650746"/>
                  <a:pt x="4689690" y="2669457"/>
                </a:cubicBezTo>
                <a:cubicBezTo>
                  <a:pt x="4537566" y="2694493"/>
                  <a:pt x="4363788" y="2695441"/>
                  <a:pt x="4098086" y="2669457"/>
                </a:cubicBezTo>
                <a:cubicBezTo>
                  <a:pt x="3832384" y="2643473"/>
                  <a:pt x="3553470" y="2665002"/>
                  <a:pt x="3402080" y="2669457"/>
                </a:cubicBezTo>
                <a:cubicBezTo>
                  <a:pt x="3250690" y="2673912"/>
                  <a:pt x="3035590" y="2681542"/>
                  <a:pt x="2810476" y="2669457"/>
                </a:cubicBezTo>
                <a:cubicBezTo>
                  <a:pt x="2585362" y="2657372"/>
                  <a:pt x="2341383" y="2687831"/>
                  <a:pt x="2079671" y="2669457"/>
                </a:cubicBezTo>
                <a:cubicBezTo>
                  <a:pt x="1817960" y="2651083"/>
                  <a:pt x="1603814" y="2642564"/>
                  <a:pt x="1209664" y="2669457"/>
                </a:cubicBezTo>
                <a:cubicBezTo>
                  <a:pt x="509610" y="2630428"/>
                  <a:pt x="49172" y="2157194"/>
                  <a:pt x="0" y="1459793"/>
                </a:cubicBezTo>
                <a:cubicBezTo>
                  <a:pt x="10641" y="1366900"/>
                  <a:pt x="-12220" y="1294995"/>
                  <a:pt x="0" y="120966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Але разом із можливостями приходить і відповідальність. Бо інтернет — це не лише веселощі, а й місце, де можуть ховатися небезпеки: шахраї,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кібербулінг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фейкові новини, небезпечні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челенджі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4A9CA97B-28DB-2554-A9E1-A949C1052B15}"/>
              </a:ext>
            </a:extLst>
          </p:cNvPr>
          <p:cNvSpPr/>
          <p:nvPr/>
        </p:nvSpPr>
        <p:spPr>
          <a:xfrm>
            <a:off x="6499123" y="3141407"/>
            <a:ext cx="5299587" cy="3446207"/>
          </a:xfrm>
          <a:custGeom>
            <a:avLst/>
            <a:gdLst>
              <a:gd name="connsiteX0" fmla="*/ 0 w 5299587"/>
              <a:gd name="connsiteY0" fmla="*/ 1561649 h 3446207"/>
              <a:gd name="connsiteX1" fmla="*/ 1561649 w 5299587"/>
              <a:gd name="connsiteY1" fmla="*/ 0 h 3446207"/>
              <a:gd name="connsiteX2" fmla="*/ 2062195 w 5299587"/>
              <a:gd name="connsiteY2" fmla="*/ 0 h 3446207"/>
              <a:gd name="connsiteX3" fmla="*/ 2628031 w 5299587"/>
              <a:gd name="connsiteY3" fmla="*/ 0 h 3446207"/>
              <a:gd name="connsiteX4" fmla="*/ 3172103 w 5299587"/>
              <a:gd name="connsiteY4" fmla="*/ 0 h 3446207"/>
              <a:gd name="connsiteX5" fmla="*/ 3737938 w 5299587"/>
              <a:gd name="connsiteY5" fmla="*/ 0 h 3446207"/>
              <a:gd name="connsiteX6" fmla="*/ 5299587 w 5299587"/>
              <a:gd name="connsiteY6" fmla="*/ 1561649 h 3446207"/>
              <a:gd name="connsiteX7" fmla="*/ 5299587 w 5299587"/>
              <a:gd name="connsiteY7" fmla="*/ 1884558 h 3446207"/>
              <a:gd name="connsiteX8" fmla="*/ 3737938 w 5299587"/>
              <a:gd name="connsiteY8" fmla="*/ 3446207 h 3446207"/>
              <a:gd name="connsiteX9" fmla="*/ 3193866 w 5299587"/>
              <a:gd name="connsiteY9" fmla="*/ 3446207 h 3446207"/>
              <a:gd name="connsiteX10" fmla="*/ 2693319 w 5299587"/>
              <a:gd name="connsiteY10" fmla="*/ 3446207 h 3446207"/>
              <a:gd name="connsiteX11" fmla="*/ 2149247 w 5299587"/>
              <a:gd name="connsiteY11" fmla="*/ 3446207 h 3446207"/>
              <a:gd name="connsiteX12" fmla="*/ 1561649 w 5299587"/>
              <a:gd name="connsiteY12" fmla="*/ 3446207 h 3446207"/>
              <a:gd name="connsiteX13" fmla="*/ 0 w 5299587"/>
              <a:gd name="connsiteY13" fmla="*/ 1884558 h 3446207"/>
              <a:gd name="connsiteX14" fmla="*/ 0 w 5299587"/>
              <a:gd name="connsiteY14" fmla="*/ 1561649 h 3446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99587" h="3446207" fill="none" extrusionOk="0">
                <a:moveTo>
                  <a:pt x="0" y="1561649"/>
                </a:moveTo>
                <a:cubicBezTo>
                  <a:pt x="-54622" y="772476"/>
                  <a:pt x="736896" y="-56112"/>
                  <a:pt x="1561649" y="0"/>
                </a:cubicBezTo>
                <a:cubicBezTo>
                  <a:pt x="1690307" y="11484"/>
                  <a:pt x="1928023" y="-5208"/>
                  <a:pt x="2062195" y="0"/>
                </a:cubicBezTo>
                <a:cubicBezTo>
                  <a:pt x="2196367" y="5208"/>
                  <a:pt x="2428760" y="-3461"/>
                  <a:pt x="2628031" y="0"/>
                </a:cubicBezTo>
                <a:cubicBezTo>
                  <a:pt x="2827302" y="3461"/>
                  <a:pt x="2941174" y="15278"/>
                  <a:pt x="3172103" y="0"/>
                </a:cubicBezTo>
                <a:cubicBezTo>
                  <a:pt x="3403032" y="-15278"/>
                  <a:pt x="3589822" y="-15193"/>
                  <a:pt x="3737938" y="0"/>
                </a:cubicBezTo>
                <a:cubicBezTo>
                  <a:pt x="4574312" y="-129924"/>
                  <a:pt x="5422180" y="573905"/>
                  <a:pt x="5299587" y="1561649"/>
                </a:cubicBezTo>
                <a:cubicBezTo>
                  <a:pt x="5312559" y="1634636"/>
                  <a:pt x="5293518" y="1756050"/>
                  <a:pt x="5299587" y="1884558"/>
                </a:cubicBezTo>
                <a:cubicBezTo>
                  <a:pt x="5319919" y="2755769"/>
                  <a:pt x="4682405" y="3369198"/>
                  <a:pt x="3737938" y="3446207"/>
                </a:cubicBezTo>
                <a:cubicBezTo>
                  <a:pt x="3595945" y="3473120"/>
                  <a:pt x="3347106" y="3465584"/>
                  <a:pt x="3193866" y="3446207"/>
                </a:cubicBezTo>
                <a:cubicBezTo>
                  <a:pt x="3040626" y="3426830"/>
                  <a:pt x="2839816" y="3443092"/>
                  <a:pt x="2693319" y="3446207"/>
                </a:cubicBezTo>
                <a:cubicBezTo>
                  <a:pt x="2546822" y="3449322"/>
                  <a:pt x="2319412" y="3459151"/>
                  <a:pt x="2149247" y="3446207"/>
                </a:cubicBezTo>
                <a:cubicBezTo>
                  <a:pt x="1979082" y="3433263"/>
                  <a:pt x="1843013" y="3450222"/>
                  <a:pt x="1561649" y="3446207"/>
                </a:cubicBezTo>
                <a:cubicBezTo>
                  <a:pt x="698801" y="3632938"/>
                  <a:pt x="35538" y="2702449"/>
                  <a:pt x="0" y="1884558"/>
                </a:cubicBezTo>
                <a:cubicBezTo>
                  <a:pt x="-11532" y="1764288"/>
                  <a:pt x="420" y="1692139"/>
                  <a:pt x="0" y="1561649"/>
                </a:cubicBezTo>
                <a:close/>
              </a:path>
              <a:path w="5299587" h="3446207" stroke="0" extrusionOk="0">
                <a:moveTo>
                  <a:pt x="0" y="1561649"/>
                </a:moveTo>
                <a:cubicBezTo>
                  <a:pt x="-80430" y="766484"/>
                  <a:pt x="749968" y="-131192"/>
                  <a:pt x="1561649" y="0"/>
                </a:cubicBezTo>
                <a:cubicBezTo>
                  <a:pt x="1662471" y="13854"/>
                  <a:pt x="1916081" y="8374"/>
                  <a:pt x="2040433" y="0"/>
                </a:cubicBezTo>
                <a:cubicBezTo>
                  <a:pt x="2164785" y="-8374"/>
                  <a:pt x="2315519" y="9568"/>
                  <a:pt x="2540979" y="0"/>
                </a:cubicBezTo>
                <a:cubicBezTo>
                  <a:pt x="2766439" y="-9568"/>
                  <a:pt x="2904039" y="10705"/>
                  <a:pt x="3106814" y="0"/>
                </a:cubicBezTo>
                <a:cubicBezTo>
                  <a:pt x="3309589" y="-10705"/>
                  <a:pt x="3549429" y="-11885"/>
                  <a:pt x="3737938" y="0"/>
                </a:cubicBezTo>
                <a:cubicBezTo>
                  <a:pt x="4581420" y="92723"/>
                  <a:pt x="5387407" y="774868"/>
                  <a:pt x="5299587" y="1561649"/>
                </a:cubicBezTo>
                <a:cubicBezTo>
                  <a:pt x="5289725" y="1639520"/>
                  <a:pt x="5301983" y="1809954"/>
                  <a:pt x="5299587" y="1884558"/>
                </a:cubicBezTo>
                <a:cubicBezTo>
                  <a:pt x="5331276" y="2737897"/>
                  <a:pt x="4448960" y="3448187"/>
                  <a:pt x="3737938" y="3446207"/>
                </a:cubicBezTo>
                <a:cubicBezTo>
                  <a:pt x="3569102" y="3469522"/>
                  <a:pt x="3428263" y="3445558"/>
                  <a:pt x="3172103" y="3446207"/>
                </a:cubicBezTo>
                <a:cubicBezTo>
                  <a:pt x="2915944" y="3446856"/>
                  <a:pt x="2817979" y="3436714"/>
                  <a:pt x="2606268" y="3446207"/>
                </a:cubicBezTo>
                <a:cubicBezTo>
                  <a:pt x="2394558" y="3455700"/>
                  <a:pt x="2289498" y="3444970"/>
                  <a:pt x="2062195" y="3446207"/>
                </a:cubicBezTo>
                <a:cubicBezTo>
                  <a:pt x="1834892" y="3447444"/>
                  <a:pt x="1669046" y="3442369"/>
                  <a:pt x="1561649" y="3446207"/>
                </a:cubicBezTo>
                <a:cubicBezTo>
                  <a:pt x="721703" y="3388263"/>
                  <a:pt x="-150886" y="2722058"/>
                  <a:pt x="0" y="1884558"/>
                </a:cubicBezTo>
                <a:cubicBezTo>
                  <a:pt x="10902" y="1741188"/>
                  <a:pt x="431" y="1722929"/>
                  <a:pt x="0" y="156164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Саме тому ми сьогодні говоримо про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кібербезпеку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щоб навчитися бути обережними, розумними і сильними у цифровому світі. Щоб знати, як захистити себе, своїх друзів і свою </a:t>
            </a:r>
          </a:p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інформацію.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4F55A2-FFD5-4E0B-6809-0443415FB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3" y="256281"/>
            <a:ext cx="6601719" cy="660171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543945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3A364-96A6-EB74-9CBE-63B1C7536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D84EF1-6DF3-355E-523A-8A0E0108B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F9F35D-F110-9059-17FF-839AAD910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152" y="-160061"/>
            <a:ext cx="6477000" cy="155257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72E223A2-8650-BE77-D347-9900F000696A}"/>
              </a:ext>
            </a:extLst>
          </p:cNvPr>
          <p:cNvSpPr/>
          <p:nvPr/>
        </p:nvSpPr>
        <p:spPr>
          <a:xfrm>
            <a:off x="156031" y="3955012"/>
            <a:ext cx="3750047" cy="1770064"/>
          </a:xfrm>
          <a:custGeom>
            <a:avLst/>
            <a:gdLst>
              <a:gd name="connsiteX0" fmla="*/ 0 w 3750047"/>
              <a:gd name="connsiteY0" fmla="*/ 802105 h 1770064"/>
              <a:gd name="connsiteX1" fmla="*/ 802105 w 3750047"/>
              <a:gd name="connsiteY1" fmla="*/ 0 h 1770064"/>
              <a:gd name="connsiteX2" fmla="*/ 1295648 w 3750047"/>
              <a:gd name="connsiteY2" fmla="*/ 0 h 1770064"/>
              <a:gd name="connsiteX3" fmla="*/ 1853565 w 3750047"/>
              <a:gd name="connsiteY3" fmla="*/ 0 h 1770064"/>
              <a:gd name="connsiteX4" fmla="*/ 2390024 w 3750047"/>
              <a:gd name="connsiteY4" fmla="*/ 0 h 1770064"/>
              <a:gd name="connsiteX5" fmla="*/ 2947942 w 3750047"/>
              <a:gd name="connsiteY5" fmla="*/ 0 h 1770064"/>
              <a:gd name="connsiteX6" fmla="*/ 3750047 w 3750047"/>
              <a:gd name="connsiteY6" fmla="*/ 802105 h 1770064"/>
              <a:gd name="connsiteX7" fmla="*/ 3750047 w 3750047"/>
              <a:gd name="connsiteY7" fmla="*/ 967959 h 1770064"/>
              <a:gd name="connsiteX8" fmla="*/ 2947942 w 3750047"/>
              <a:gd name="connsiteY8" fmla="*/ 1770064 h 1770064"/>
              <a:gd name="connsiteX9" fmla="*/ 2411483 w 3750047"/>
              <a:gd name="connsiteY9" fmla="*/ 1770064 h 1770064"/>
              <a:gd name="connsiteX10" fmla="*/ 1917940 w 3750047"/>
              <a:gd name="connsiteY10" fmla="*/ 1770064 h 1770064"/>
              <a:gd name="connsiteX11" fmla="*/ 1381481 w 3750047"/>
              <a:gd name="connsiteY11" fmla="*/ 1770064 h 1770064"/>
              <a:gd name="connsiteX12" fmla="*/ 802105 w 3750047"/>
              <a:gd name="connsiteY12" fmla="*/ 1770064 h 1770064"/>
              <a:gd name="connsiteX13" fmla="*/ 0 w 3750047"/>
              <a:gd name="connsiteY13" fmla="*/ 967959 h 1770064"/>
              <a:gd name="connsiteX14" fmla="*/ 0 w 3750047"/>
              <a:gd name="connsiteY14" fmla="*/ 802105 h 1770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750047" h="1770064" fill="none" extrusionOk="0">
                <a:moveTo>
                  <a:pt x="0" y="802105"/>
                </a:moveTo>
                <a:cubicBezTo>
                  <a:pt x="-33018" y="403425"/>
                  <a:pt x="388093" y="-43105"/>
                  <a:pt x="802105" y="0"/>
                </a:cubicBezTo>
                <a:cubicBezTo>
                  <a:pt x="1045140" y="-5121"/>
                  <a:pt x="1173044" y="-10579"/>
                  <a:pt x="1295648" y="0"/>
                </a:cubicBezTo>
                <a:cubicBezTo>
                  <a:pt x="1418252" y="10579"/>
                  <a:pt x="1612325" y="11515"/>
                  <a:pt x="1853565" y="0"/>
                </a:cubicBezTo>
                <a:cubicBezTo>
                  <a:pt x="2094805" y="-11515"/>
                  <a:pt x="2248039" y="24203"/>
                  <a:pt x="2390024" y="0"/>
                </a:cubicBezTo>
                <a:cubicBezTo>
                  <a:pt x="2532009" y="-24203"/>
                  <a:pt x="2772247" y="4822"/>
                  <a:pt x="2947942" y="0"/>
                </a:cubicBezTo>
                <a:cubicBezTo>
                  <a:pt x="3384545" y="-31793"/>
                  <a:pt x="3787442" y="320903"/>
                  <a:pt x="3750047" y="802105"/>
                </a:cubicBezTo>
                <a:cubicBezTo>
                  <a:pt x="3757368" y="877897"/>
                  <a:pt x="3752965" y="914914"/>
                  <a:pt x="3750047" y="967959"/>
                </a:cubicBezTo>
                <a:cubicBezTo>
                  <a:pt x="3816344" y="1439434"/>
                  <a:pt x="3405510" y="1756372"/>
                  <a:pt x="2947942" y="1770064"/>
                </a:cubicBezTo>
                <a:cubicBezTo>
                  <a:pt x="2833931" y="1794973"/>
                  <a:pt x="2556472" y="1759382"/>
                  <a:pt x="2411483" y="1770064"/>
                </a:cubicBezTo>
                <a:cubicBezTo>
                  <a:pt x="2266494" y="1780746"/>
                  <a:pt x="2098111" y="1757146"/>
                  <a:pt x="1917940" y="1770064"/>
                </a:cubicBezTo>
                <a:cubicBezTo>
                  <a:pt x="1737769" y="1782982"/>
                  <a:pt x="1597759" y="1789893"/>
                  <a:pt x="1381481" y="1770064"/>
                </a:cubicBezTo>
                <a:cubicBezTo>
                  <a:pt x="1165203" y="1750235"/>
                  <a:pt x="1057777" y="1753690"/>
                  <a:pt x="802105" y="1770064"/>
                </a:cubicBezTo>
                <a:cubicBezTo>
                  <a:pt x="359024" y="1815803"/>
                  <a:pt x="56105" y="1340563"/>
                  <a:pt x="0" y="967959"/>
                </a:cubicBezTo>
                <a:cubicBezTo>
                  <a:pt x="3359" y="892579"/>
                  <a:pt x="4843" y="864598"/>
                  <a:pt x="0" y="802105"/>
                </a:cubicBezTo>
                <a:close/>
              </a:path>
              <a:path w="3750047" h="1770064" stroke="0" extrusionOk="0">
                <a:moveTo>
                  <a:pt x="0" y="802105"/>
                </a:moveTo>
                <a:cubicBezTo>
                  <a:pt x="-31248" y="385265"/>
                  <a:pt x="395592" y="-94214"/>
                  <a:pt x="802105" y="0"/>
                </a:cubicBezTo>
                <a:cubicBezTo>
                  <a:pt x="1004487" y="-7389"/>
                  <a:pt x="1138543" y="11505"/>
                  <a:pt x="1274189" y="0"/>
                </a:cubicBezTo>
                <a:cubicBezTo>
                  <a:pt x="1409835" y="-11505"/>
                  <a:pt x="1524378" y="18803"/>
                  <a:pt x="1767732" y="0"/>
                </a:cubicBezTo>
                <a:cubicBezTo>
                  <a:pt x="2011086" y="-18803"/>
                  <a:pt x="2143369" y="18686"/>
                  <a:pt x="2325649" y="0"/>
                </a:cubicBezTo>
                <a:cubicBezTo>
                  <a:pt x="2507929" y="-18686"/>
                  <a:pt x="2752507" y="-3161"/>
                  <a:pt x="2947942" y="0"/>
                </a:cubicBezTo>
                <a:cubicBezTo>
                  <a:pt x="3384456" y="31618"/>
                  <a:pt x="3798807" y="401143"/>
                  <a:pt x="3750047" y="802105"/>
                </a:cubicBezTo>
                <a:cubicBezTo>
                  <a:pt x="3757378" y="843071"/>
                  <a:pt x="3751542" y="919886"/>
                  <a:pt x="3750047" y="967959"/>
                </a:cubicBezTo>
                <a:cubicBezTo>
                  <a:pt x="3761992" y="1407505"/>
                  <a:pt x="3367909" y="1770365"/>
                  <a:pt x="2947942" y="1770064"/>
                </a:cubicBezTo>
                <a:cubicBezTo>
                  <a:pt x="2808068" y="1766722"/>
                  <a:pt x="2521179" y="1755201"/>
                  <a:pt x="2390024" y="1770064"/>
                </a:cubicBezTo>
                <a:cubicBezTo>
                  <a:pt x="2258869" y="1784927"/>
                  <a:pt x="1954352" y="1792758"/>
                  <a:pt x="1832107" y="1770064"/>
                </a:cubicBezTo>
                <a:cubicBezTo>
                  <a:pt x="1709862" y="1747370"/>
                  <a:pt x="1440383" y="1776762"/>
                  <a:pt x="1295648" y="1770064"/>
                </a:cubicBezTo>
                <a:cubicBezTo>
                  <a:pt x="1150913" y="1763366"/>
                  <a:pt x="1024493" y="1765687"/>
                  <a:pt x="802105" y="1770064"/>
                </a:cubicBezTo>
                <a:cubicBezTo>
                  <a:pt x="372268" y="1736235"/>
                  <a:pt x="-92623" y="1395618"/>
                  <a:pt x="0" y="967959"/>
                </a:cubicBezTo>
                <a:cubicBezTo>
                  <a:pt x="-209" y="893983"/>
                  <a:pt x="-1524" y="858396"/>
                  <a:pt x="0" y="80210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🚫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відповідай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агресією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погіршити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ситуацію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E7E2D70A-15C3-128F-E063-C4940FB41F01}"/>
              </a:ext>
            </a:extLst>
          </p:cNvPr>
          <p:cNvSpPr/>
          <p:nvPr/>
        </p:nvSpPr>
        <p:spPr>
          <a:xfrm>
            <a:off x="238539" y="1934450"/>
            <a:ext cx="3386365" cy="1860817"/>
          </a:xfrm>
          <a:custGeom>
            <a:avLst/>
            <a:gdLst>
              <a:gd name="connsiteX0" fmla="*/ 0 w 3386365"/>
              <a:gd name="connsiteY0" fmla="*/ 843229 h 1860817"/>
              <a:gd name="connsiteX1" fmla="*/ 843229 w 3386365"/>
              <a:gd name="connsiteY1" fmla="*/ 0 h 1860817"/>
              <a:gd name="connsiteX2" fmla="*/ 1392866 w 3386365"/>
              <a:gd name="connsiteY2" fmla="*/ 0 h 1860817"/>
              <a:gd name="connsiteX3" fmla="*/ 1942502 w 3386365"/>
              <a:gd name="connsiteY3" fmla="*/ 0 h 1860817"/>
              <a:gd name="connsiteX4" fmla="*/ 2543136 w 3386365"/>
              <a:gd name="connsiteY4" fmla="*/ 0 h 1860817"/>
              <a:gd name="connsiteX5" fmla="*/ 3386365 w 3386365"/>
              <a:gd name="connsiteY5" fmla="*/ 843229 h 1860817"/>
              <a:gd name="connsiteX6" fmla="*/ 3386365 w 3386365"/>
              <a:gd name="connsiteY6" fmla="*/ 1017588 h 1860817"/>
              <a:gd name="connsiteX7" fmla="*/ 2543136 w 3386365"/>
              <a:gd name="connsiteY7" fmla="*/ 1860817 h 1860817"/>
              <a:gd name="connsiteX8" fmla="*/ 1959501 w 3386365"/>
              <a:gd name="connsiteY8" fmla="*/ 1860817 h 1860817"/>
              <a:gd name="connsiteX9" fmla="*/ 1358867 w 3386365"/>
              <a:gd name="connsiteY9" fmla="*/ 1860817 h 1860817"/>
              <a:gd name="connsiteX10" fmla="*/ 843229 w 3386365"/>
              <a:gd name="connsiteY10" fmla="*/ 1860817 h 1860817"/>
              <a:gd name="connsiteX11" fmla="*/ 0 w 3386365"/>
              <a:gd name="connsiteY11" fmla="*/ 1017588 h 1860817"/>
              <a:gd name="connsiteX12" fmla="*/ 0 w 3386365"/>
              <a:gd name="connsiteY12" fmla="*/ 843229 h 186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86365" h="1860817" fill="none" extrusionOk="0">
                <a:moveTo>
                  <a:pt x="0" y="843229"/>
                </a:moveTo>
                <a:cubicBezTo>
                  <a:pt x="6045" y="452618"/>
                  <a:pt x="481071" y="31609"/>
                  <a:pt x="843229" y="0"/>
                </a:cubicBezTo>
                <a:cubicBezTo>
                  <a:pt x="1033640" y="733"/>
                  <a:pt x="1257895" y="6755"/>
                  <a:pt x="1392866" y="0"/>
                </a:cubicBezTo>
                <a:cubicBezTo>
                  <a:pt x="1527837" y="-6755"/>
                  <a:pt x="1747884" y="14973"/>
                  <a:pt x="1942502" y="0"/>
                </a:cubicBezTo>
                <a:cubicBezTo>
                  <a:pt x="2137120" y="-14973"/>
                  <a:pt x="2419024" y="28170"/>
                  <a:pt x="2543136" y="0"/>
                </a:cubicBezTo>
                <a:cubicBezTo>
                  <a:pt x="3002057" y="29048"/>
                  <a:pt x="3331321" y="378635"/>
                  <a:pt x="3386365" y="843229"/>
                </a:cubicBezTo>
                <a:cubicBezTo>
                  <a:pt x="3379773" y="899984"/>
                  <a:pt x="3383883" y="932458"/>
                  <a:pt x="3386365" y="1017588"/>
                </a:cubicBezTo>
                <a:cubicBezTo>
                  <a:pt x="3364313" y="1373521"/>
                  <a:pt x="3066580" y="1801815"/>
                  <a:pt x="2543136" y="1860817"/>
                </a:cubicBezTo>
                <a:cubicBezTo>
                  <a:pt x="2323530" y="1843457"/>
                  <a:pt x="2104806" y="1845754"/>
                  <a:pt x="1959501" y="1860817"/>
                </a:cubicBezTo>
                <a:cubicBezTo>
                  <a:pt x="1814196" y="1875880"/>
                  <a:pt x="1544807" y="1862985"/>
                  <a:pt x="1358867" y="1860817"/>
                </a:cubicBezTo>
                <a:cubicBezTo>
                  <a:pt x="1172927" y="1858649"/>
                  <a:pt x="979919" y="1862435"/>
                  <a:pt x="843229" y="1860817"/>
                </a:cubicBezTo>
                <a:cubicBezTo>
                  <a:pt x="372756" y="1910304"/>
                  <a:pt x="-31452" y="1459887"/>
                  <a:pt x="0" y="1017588"/>
                </a:cubicBezTo>
                <a:cubicBezTo>
                  <a:pt x="-6303" y="956839"/>
                  <a:pt x="7330" y="928214"/>
                  <a:pt x="0" y="843229"/>
                </a:cubicBezTo>
                <a:close/>
              </a:path>
              <a:path w="3386365" h="1860817" stroke="0" extrusionOk="0">
                <a:moveTo>
                  <a:pt x="0" y="843229"/>
                </a:moveTo>
                <a:cubicBezTo>
                  <a:pt x="-15728" y="390689"/>
                  <a:pt x="390363" y="-33156"/>
                  <a:pt x="843229" y="0"/>
                </a:cubicBezTo>
                <a:cubicBezTo>
                  <a:pt x="1052801" y="-23385"/>
                  <a:pt x="1175047" y="11080"/>
                  <a:pt x="1358867" y="0"/>
                </a:cubicBezTo>
                <a:cubicBezTo>
                  <a:pt x="1542687" y="-11080"/>
                  <a:pt x="1705001" y="-9034"/>
                  <a:pt x="1891505" y="0"/>
                </a:cubicBezTo>
                <a:cubicBezTo>
                  <a:pt x="2078009" y="9034"/>
                  <a:pt x="2232143" y="-19328"/>
                  <a:pt x="2543136" y="0"/>
                </a:cubicBezTo>
                <a:cubicBezTo>
                  <a:pt x="3018799" y="27895"/>
                  <a:pt x="3392316" y="328337"/>
                  <a:pt x="3386365" y="843229"/>
                </a:cubicBezTo>
                <a:cubicBezTo>
                  <a:pt x="3388891" y="909357"/>
                  <a:pt x="3380237" y="979014"/>
                  <a:pt x="3386365" y="1017588"/>
                </a:cubicBezTo>
                <a:cubicBezTo>
                  <a:pt x="3329275" y="1485033"/>
                  <a:pt x="2924065" y="1841017"/>
                  <a:pt x="2543136" y="1860817"/>
                </a:cubicBezTo>
                <a:cubicBezTo>
                  <a:pt x="2385446" y="1847207"/>
                  <a:pt x="2222260" y="1882012"/>
                  <a:pt x="2010498" y="1860817"/>
                </a:cubicBezTo>
                <a:cubicBezTo>
                  <a:pt x="1798736" y="1839622"/>
                  <a:pt x="1613268" y="1833798"/>
                  <a:pt x="1426864" y="1860817"/>
                </a:cubicBezTo>
                <a:cubicBezTo>
                  <a:pt x="1240460" y="1887836"/>
                  <a:pt x="1008184" y="1879560"/>
                  <a:pt x="843229" y="1860817"/>
                </a:cubicBezTo>
                <a:cubicBezTo>
                  <a:pt x="464071" y="1838458"/>
                  <a:pt x="-1364" y="1511594"/>
                  <a:pt x="0" y="1017588"/>
                </a:cubicBezTo>
                <a:cubicBezTo>
                  <a:pt x="260" y="937675"/>
                  <a:pt x="-4936" y="919537"/>
                  <a:pt x="0" y="84322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glow rad="127000">
                    <a:schemeClr val="bg1"/>
                  </a:glow>
                </a:effectLst>
              </a:rPr>
              <a:t>📸</a:t>
            </a:r>
            <a:r>
              <a:rPr lang="ru-RU" sz="2400" dirty="0"/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Зроби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скріншоти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вони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можуть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знадобитися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як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доказ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26923396-0B4D-EDAB-E963-CE4EC32CA51C}"/>
              </a:ext>
            </a:extLst>
          </p:cNvPr>
          <p:cNvSpPr/>
          <p:nvPr/>
        </p:nvSpPr>
        <p:spPr>
          <a:xfrm>
            <a:off x="3518452" y="1236995"/>
            <a:ext cx="4992869" cy="1227910"/>
          </a:xfrm>
          <a:custGeom>
            <a:avLst/>
            <a:gdLst>
              <a:gd name="connsiteX0" fmla="*/ 0 w 4992869"/>
              <a:gd name="connsiteY0" fmla="*/ 556427 h 1227910"/>
              <a:gd name="connsiteX1" fmla="*/ 556427 w 4992869"/>
              <a:gd name="connsiteY1" fmla="*/ 0 h 1227910"/>
              <a:gd name="connsiteX2" fmla="*/ 1241896 w 4992869"/>
              <a:gd name="connsiteY2" fmla="*/ 0 h 1227910"/>
              <a:gd name="connsiteX3" fmla="*/ 1927366 w 4992869"/>
              <a:gd name="connsiteY3" fmla="*/ 0 h 1227910"/>
              <a:gd name="connsiteX4" fmla="*/ 2574035 w 4992869"/>
              <a:gd name="connsiteY4" fmla="*/ 0 h 1227910"/>
              <a:gd name="connsiteX5" fmla="*/ 3298304 w 4992869"/>
              <a:gd name="connsiteY5" fmla="*/ 0 h 1227910"/>
              <a:gd name="connsiteX6" fmla="*/ 4436442 w 4992869"/>
              <a:gd name="connsiteY6" fmla="*/ 0 h 1227910"/>
              <a:gd name="connsiteX7" fmla="*/ 4992869 w 4992869"/>
              <a:gd name="connsiteY7" fmla="*/ 556427 h 1227910"/>
              <a:gd name="connsiteX8" fmla="*/ 4992869 w 4992869"/>
              <a:gd name="connsiteY8" fmla="*/ 671483 h 1227910"/>
              <a:gd name="connsiteX9" fmla="*/ 4436442 w 4992869"/>
              <a:gd name="connsiteY9" fmla="*/ 1227910 h 1227910"/>
              <a:gd name="connsiteX10" fmla="*/ 3828573 w 4992869"/>
              <a:gd name="connsiteY10" fmla="*/ 1227910 h 1227910"/>
              <a:gd name="connsiteX11" fmla="*/ 3298304 w 4992869"/>
              <a:gd name="connsiteY11" fmla="*/ 1227910 h 1227910"/>
              <a:gd name="connsiteX12" fmla="*/ 2612835 w 4992869"/>
              <a:gd name="connsiteY12" fmla="*/ 1227910 h 1227910"/>
              <a:gd name="connsiteX13" fmla="*/ 2004966 w 4992869"/>
              <a:gd name="connsiteY13" fmla="*/ 1227910 h 1227910"/>
              <a:gd name="connsiteX14" fmla="*/ 1358297 w 4992869"/>
              <a:gd name="connsiteY14" fmla="*/ 1227910 h 1227910"/>
              <a:gd name="connsiteX15" fmla="*/ 556427 w 4992869"/>
              <a:gd name="connsiteY15" fmla="*/ 1227910 h 1227910"/>
              <a:gd name="connsiteX16" fmla="*/ 0 w 4992869"/>
              <a:gd name="connsiteY16" fmla="*/ 671483 h 1227910"/>
              <a:gd name="connsiteX17" fmla="*/ 0 w 4992869"/>
              <a:gd name="connsiteY17" fmla="*/ 556427 h 12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92869" h="1227910" fill="none" extrusionOk="0">
                <a:moveTo>
                  <a:pt x="0" y="556427"/>
                </a:moveTo>
                <a:cubicBezTo>
                  <a:pt x="-1098" y="193355"/>
                  <a:pt x="211035" y="12196"/>
                  <a:pt x="556427" y="0"/>
                </a:cubicBezTo>
                <a:cubicBezTo>
                  <a:pt x="848398" y="-1350"/>
                  <a:pt x="1101020" y="-3937"/>
                  <a:pt x="1241896" y="0"/>
                </a:cubicBezTo>
                <a:cubicBezTo>
                  <a:pt x="1382772" y="3937"/>
                  <a:pt x="1639549" y="-34155"/>
                  <a:pt x="1927366" y="0"/>
                </a:cubicBezTo>
                <a:cubicBezTo>
                  <a:pt x="2215183" y="34155"/>
                  <a:pt x="2387094" y="-14458"/>
                  <a:pt x="2574035" y="0"/>
                </a:cubicBezTo>
                <a:cubicBezTo>
                  <a:pt x="2760976" y="14458"/>
                  <a:pt x="3088445" y="-28231"/>
                  <a:pt x="3298304" y="0"/>
                </a:cubicBezTo>
                <a:cubicBezTo>
                  <a:pt x="3508163" y="28231"/>
                  <a:pt x="4047016" y="46270"/>
                  <a:pt x="4436442" y="0"/>
                </a:cubicBezTo>
                <a:cubicBezTo>
                  <a:pt x="4737489" y="64944"/>
                  <a:pt x="4946400" y="214541"/>
                  <a:pt x="4992869" y="556427"/>
                </a:cubicBezTo>
                <a:cubicBezTo>
                  <a:pt x="4991055" y="613776"/>
                  <a:pt x="4993048" y="634622"/>
                  <a:pt x="4992869" y="671483"/>
                </a:cubicBezTo>
                <a:cubicBezTo>
                  <a:pt x="4981841" y="963103"/>
                  <a:pt x="4734631" y="1184910"/>
                  <a:pt x="4436442" y="1227910"/>
                </a:cubicBezTo>
                <a:cubicBezTo>
                  <a:pt x="4305324" y="1235452"/>
                  <a:pt x="4082033" y="1224433"/>
                  <a:pt x="3828573" y="1227910"/>
                </a:cubicBezTo>
                <a:cubicBezTo>
                  <a:pt x="3575113" y="1231387"/>
                  <a:pt x="3461195" y="1215917"/>
                  <a:pt x="3298304" y="1227910"/>
                </a:cubicBezTo>
                <a:cubicBezTo>
                  <a:pt x="3135413" y="1239903"/>
                  <a:pt x="2940649" y="1228075"/>
                  <a:pt x="2612835" y="1227910"/>
                </a:cubicBezTo>
                <a:cubicBezTo>
                  <a:pt x="2285021" y="1227745"/>
                  <a:pt x="2151298" y="1210648"/>
                  <a:pt x="2004966" y="1227910"/>
                </a:cubicBezTo>
                <a:cubicBezTo>
                  <a:pt x="1858634" y="1245172"/>
                  <a:pt x="1511544" y="1207103"/>
                  <a:pt x="1358297" y="1227910"/>
                </a:cubicBezTo>
                <a:cubicBezTo>
                  <a:pt x="1205050" y="1248717"/>
                  <a:pt x="956882" y="1259539"/>
                  <a:pt x="556427" y="1227910"/>
                </a:cubicBezTo>
                <a:cubicBezTo>
                  <a:pt x="239855" y="1166688"/>
                  <a:pt x="-15673" y="995340"/>
                  <a:pt x="0" y="671483"/>
                </a:cubicBezTo>
                <a:cubicBezTo>
                  <a:pt x="3840" y="618733"/>
                  <a:pt x="-573" y="612380"/>
                  <a:pt x="0" y="556427"/>
                </a:cubicBezTo>
                <a:close/>
              </a:path>
              <a:path w="4992869" h="1227910" stroke="0" extrusionOk="0">
                <a:moveTo>
                  <a:pt x="0" y="556427"/>
                </a:moveTo>
                <a:cubicBezTo>
                  <a:pt x="-45340" y="287065"/>
                  <a:pt x="261121" y="-30994"/>
                  <a:pt x="556427" y="0"/>
                </a:cubicBezTo>
                <a:cubicBezTo>
                  <a:pt x="687800" y="-23362"/>
                  <a:pt x="910205" y="23313"/>
                  <a:pt x="1086696" y="0"/>
                </a:cubicBezTo>
                <a:cubicBezTo>
                  <a:pt x="1263187" y="-23313"/>
                  <a:pt x="1427047" y="-23339"/>
                  <a:pt x="1655765" y="0"/>
                </a:cubicBezTo>
                <a:cubicBezTo>
                  <a:pt x="1884483" y="23339"/>
                  <a:pt x="2142048" y="14311"/>
                  <a:pt x="2341234" y="0"/>
                </a:cubicBezTo>
                <a:cubicBezTo>
                  <a:pt x="2540420" y="-14311"/>
                  <a:pt x="2777674" y="-13025"/>
                  <a:pt x="2987903" y="0"/>
                </a:cubicBezTo>
                <a:cubicBezTo>
                  <a:pt x="3198132" y="13025"/>
                  <a:pt x="3282357" y="9767"/>
                  <a:pt x="3518172" y="0"/>
                </a:cubicBezTo>
                <a:cubicBezTo>
                  <a:pt x="3753987" y="-9767"/>
                  <a:pt x="4188344" y="21675"/>
                  <a:pt x="4436442" y="0"/>
                </a:cubicBezTo>
                <a:cubicBezTo>
                  <a:pt x="4693634" y="1529"/>
                  <a:pt x="4951555" y="239471"/>
                  <a:pt x="4992869" y="556427"/>
                </a:cubicBezTo>
                <a:cubicBezTo>
                  <a:pt x="4987732" y="582836"/>
                  <a:pt x="4988454" y="648164"/>
                  <a:pt x="4992869" y="671483"/>
                </a:cubicBezTo>
                <a:cubicBezTo>
                  <a:pt x="5025606" y="975476"/>
                  <a:pt x="4739017" y="1211197"/>
                  <a:pt x="4436442" y="1227910"/>
                </a:cubicBezTo>
                <a:cubicBezTo>
                  <a:pt x="4198065" y="1251691"/>
                  <a:pt x="4113401" y="1233659"/>
                  <a:pt x="3906173" y="1227910"/>
                </a:cubicBezTo>
                <a:cubicBezTo>
                  <a:pt x="3698945" y="1222161"/>
                  <a:pt x="3635210" y="1227005"/>
                  <a:pt x="3375905" y="1227910"/>
                </a:cubicBezTo>
                <a:cubicBezTo>
                  <a:pt x="3116600" y="1228815"/>
                  <a:pt x="2906523" y="1253134"/>
                  <a:pt x="2690435" y="1227910"/>
                </a:cubicBezTo>
                <a:cubicBezTo>
                  <a:pt x="2474347" y="1202687"/>
                  <a:pt x="2307532" y="1232936"/>
                  <a:pt x="2160167" y="1227910"/>
                </a:cubicBezTo>
                <a:cubicBezTo>
                  <a:pt x="2012802" y="1222884"/>
                  <a:pt x="1810229" y="1240398"/>
                  <a:pt x="1552298" y="1227910"/>
                </a:cubicBezTo>
                <a:cubicBezTo>
                  <a:pt x="1294367" y="1215422"/>
                  <a:pt x="857555" y="1218737"/>
                  <a:pt x="556427" y="1227910"/>
                </a:cubicBezTo>
                <a:cubicBezTo>
                  <a:pt x="258278" y="1212868"/>
                  <a:pt x="-3531" y="994658"/>
                  <a:pt x="0" y="671483"/>
                </a:cubicBezTo>
                <a:cubicBezTo>
                  <a:pt x="5123" y="617094"/>
                  <a:pt x="-4836" y="593993"/>
                  <a:pt x="0" y="55642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🚷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Заблокуй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кривдника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більшості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соцмереж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така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функція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50950FB7-BC45-5397-950F-9ADEC9378473}"/>
              </a:ext>
            </a:extLst>
          </p:cNvPr>
          <p:cNvSpPr/>
          <p:nvPr/>
        </p:nvSpPr>
        <p:spPr>
          <a:xfrm>
            <a:off x="8285924" y="2001800"/>
            <a:ext cx="3750047" cy="2041599"/>
          </a:xfrm>
          <a:custGeom>
            <a:avLst/>
            <a:gdLst>
              <a:gd name="connsiteX0" fmla="*/ 0 w 3750047"/>
              <a:gd name="connsiteY0" fmla="*/ 925151 h 2041599"/>
              <a:gd name="connsiteX1" fmla="*/ 925151 w 3750047"/>
              <a:gd name="connsiteY1" fmla="*/ 0 h 2041599"/>
              <a:gd name="connsiteX2" fmla="*/ 1539402 w 3750047"/>
              <a:gd name="connsiteY2" fmla="*/ 0 h 2041599"/>
              <a:gd name="connsiteX3" fmla="*/ 2153653 w 3750047"/>
              <a:gd name="connsiteY3" fmla="*/ 0 h 2041599"/>
              <a:gd name="connsiteX4" fmla="*/ 2824896 w 3750047"/>
              <a:gd name="connsiteY4" fmla="*/ 0 h 2041599"/>
              <a:gd name="connsiteX5" fmla="*/ 3750047 w 3750047"/>
              <a:gd name="connsiteY5" fmla="*/ 925151 h 2041599"/>
              <a:gd name="connsiteX6" fmla="*/ 3750047 w 3750047"/>
              <a:gd name="connsiteY6" fmla="*/ 1116448 h 2041599"/>
              <a:gd name="connsiteX7" fmla="*/ 2824896 w 3750047"/>
              <a:gd name="connsiteY7" fmla="*/ 2041599 h 2041599"/>
              <a:gd name="connsiteX8" fmla="*/ 2172650 w 3750047"/>
              <a:gd name="connsiteY8" fmla="*/ 2041599 h 2041599"/>
              <a:gd name="connsiteX9" fmla="*/ 1501407 w 3750047"/>
              <a:gd name="connsiteY9" fmla="*/ 2041599 h 2041599"/>
              <a:gd name="connsiteX10" fmla="*/ 925151 w 3750047"/>
              <a:gd name="connsiteY10" fmla="*/ 2041599 h 2041599"/>
              <a:gd name="connsiteX11" fmla="*/ 0 w 3750047"/>
              <a:gd name="connsiteY11" fmla="*/ 1116448 h 2041599"/>
              <a:gd name="connsiteX12" fmla="*/ 0 w 3750047"/>
              <a:gd name="connsiteY12" fmla="*/ 925151 h 204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50047" h="2041599" fill="none" extrusionOk="0">
                <a:moveTo>
                  <a:pt x="0" y="925151"/>
                </a:moveTo>
                <a:cubicBezTo>
                  <a:pt x="2597" y="446466"/>
                  <a:pt x="505904" y="27993"/>
                  <a:pt x="925151" y="0"/>
                </a:cubicBezTo>
                <a:cubicBezTo>
                  <a:pt x="1103864" y="-3061"/>
                  <a:pt x="1380432" y="-4031"/>
                  <a:pt x="1539402" y="0"/>
                </a:cubicBezTo>
                <a:cubicBezTo>
                  <a:pt x="1698372" y="4031"/>
                  <a:pt x="1924844" y="25914"/>
                  <a:pt x="2153653" y="0"/>
                </a:cubicBezTo>
                <a:cubicBezTo>
                  <a:pt x="2382462" y="-25914"/>
                  <a:pt x="2626203" y="23268"/>
                  <a:pt x="2824896" y="0"/>
                </a:cubicBezTo>
                <a:cubicBezTo>
                  <a:pt x="3322813" y="55811"/>
                  <a:pt x="3633271" y="416557"/>
                  <a:pt x="3750047" y="925151"/>
                </a:cubicBezTo>
                <a:cubicBezTo>
                  <a:pt x="3741997" y="977726"/>
                  <a:pt x="3742401" y="1061017"/>
                  <a:pt x="3750047" y="1116448"/>
                </a:cubicBezTo>
                <a:cubicBezTo>
                  <a:pt x="3734383" y="1549422"/>
                  <a:pt x="3423886" y="1951634"/>
                  <a:pt x="2824896" y="2041599"/>
                </a:cubicBezTo>
                <a:cubicBezTo>
                  <a:pt x="2578275" y="2068365"/>
                  <a:pt x="2347365" y="2064469"/>
                  <a:pt x="2172650" y="2041599"/>
                </a:cubicBezTo>
                <a:cubicBezTo>
                  <a:pt x="1997935" y="2018729"/>
                  <a:pt x="1677158" y="2054931"/>
                  <a:pt x="1501407" y="2041599"/>
                </a:cubicBezTo>
                <a:cubicBezTo>
                  <a:pt x="1325656" y="2028267"/>
                  <a:pt x="1070797" y="2049274"/>
                  <a:pt x="925151" y="2041599"/>
                </a:cubicBezTo>
                <a:cubicBezTo>
                  <a:pt x="411661" y="2067980"/>
                  <a:pt x="-51699" y="1588924"/>
                  <a:pt x="0" y="1116448"/>
                </a:cubicBezTo>
                <a:cubicBezTo>
                  <a:pt x="-6263" y="1055690"/>
                  <a:pt x="-5722" y="982126"/>
                  <a:pt x="0" y="925151"/>
                </a:cubicBezTo>
                <a:close/>
              </a:path>
              <a:path w="3750047" h="2041599" stroke="0" extrusionOk="0">
                <a:moveTo>
                  <a:pt x="0" y="925151"/>
                </a:moveTo>
                <a:cubicBezTo>
                  <a:pt x="-71272" y="473850"/>
                  <a:pt x="422398" y="-21163"/>
                  <a:pt x="925151" y="0"/>
                </a:cubicBezTo>
                <a:cubicBezTo>
                  <a:pt x="1092211" y="21134"/>
                  <a:pt x="1348412" y="-16359"/>
                  <a:pt x="1501407" y="0"/>
                </a:cubicBezTo>
                <a:cubicBezTo>
                  <a:pt x="1654402" y="16359"/>
                  <a:pt x="1910441" y="11567"/>
                  <a:pt x="2096660" y="0"/>
                </a:cubicBezTo>
                <a:cubicBezTo>
                  <a:pt x="2282879" y="-11567"/>
                  <a:pt x="2617103" y="-32333"/>
                  <a:pt x="2824896" y="0"/>
                </a:cubicBezTo>
                <a:cubicBezTo>
                  <a:pt x="3346138" y="28834"/>
                  <a:pt x="3761595" y="318754"/>
                  <a:pt x="3750047" y="925151"/>
                </a:cubicBezTo>
                <a:cubicBezTo>
                  <a:pt x="3758512" y="1004543"/>
                  <a:pt x="3744378" y="1064664"/>
                  <a:pt x="3750047" y="1116448"/>
                </a:cubicBezTo>
                <a:cubicBezTo>
                  <a:pt x="3692640" y="1629146"/>
                  <a:pt x="3268858" y="2025954"/>
                  <a:pt x="2824896" y="2041599"/>
                </a:cubicBezTo>
                <a:cubicBezTo>
                  <a:pt x="2590363" y="2064510"/>
                  <a:pt x="2384793" y="2011963"/>
                  <a:pt x="2229643" y="2041599"/>
                </a:cubicBezTo>
                <a:cubicBezTo>
                  <a:pt x="2074493" y="2071235"/>
                  <a:pt x="1860211" y="2039681"/>
                  <a:pt x="1577397" y="2041599"/>
                </a:cubicBezTo>
                <a:cubicBezTo>
                  <a:pt x="1294583" y="2043517"/>
                  <a:pt x="1136758" y="2056126"/>
                  <a:pt x="925151" y="2041599"/>
                </a:cubicBezTo>
                <a:cubicBezTo>
                  <a:pt x="468819" y="2027489"/>
                  <a:pt x="-5138" y="1733989"/>
                  <a:pt x="0" y="1116448"/>
                </a:cubicBezTo>
                <a:cubicBezTo>
                  <a:pt x="6652" y="1060942"/>
                  <a:pt x="7727" y="979951"/>
                  <a:pt x="0" y="92515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glow rad="127000">
                    <a:schemeClr val="bg1"/>
                  </a:glow>
                </a:effectLst>
              </a:rPr>
              <a:t>📢</a:t>
            </a:r>
            <a:r>
              <a:rPr lang="ru-RU" sz="2400" dirty="0"/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Розкажи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дорослим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батькам,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вчителю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шкільному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психологу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E9F718DE-837F-2676-1EFF-4787869E4D39}"/>
              </a:ext>
            </a:extLst>
          </p:cNvPr>
          <p:cNvSpPr/>
          <p:nvPr/>
        </p:nvSpPr>
        <p:spPr>
          <a:xfrm>
            <a:off x="8209722" y="4206007"/>
            <a:ext cx="3826247" cy="1519069"/>
          </a:xfrm>
          <a:custGeom>
            <a:avLst/>
            <a:gdLst>
              <a:gd name="connsiteX0" fmla="*/ 0 w 3826247"/>
              <a:gd name="connsiteY0" fmla="*/ 688366 h 1519069"/>
              <a:gd name="connsiteX1" fmla="*/ 688366 w 3826247"/>
              <a:gd name="connsiteY1" fmla="*/ 0 h 1519069"/>
              <a:gd name="connsiteX2" fmla="*/ 1251754 w 3826247"/>
              <a:gd name="connsiteY2" fmla="*/ 0 h 1519069"/>
              <a:gd name="connsiteX3" fmla="*/ 1888628 w 3826247"/>
              <a:gd name="connsiteY3" fmla="*/ 0 h 1519069"/>
              <a:gd name="connsiteX4" fmla="*/ 2501007 w 3826247"/>
              <a:gd name="connsiteY4" fmla="*/ 0 h 1519069"/>
              <a:gd name="connsiteX5" fmla="*/ 3137881 w 3826247"/>
              <a:gd name="connsiteY5" fmla="*/ 0 h 1519069"/>
              <a:gd name="connsiteX6" fmla="*/ 3826247 w 3826247"/>
              <a:gd name="connsiteY6" fmla="*/ 688366 h 1519069"/>
              <a:gd name="connsiteX7" fmla="*/ 3826247 w 3826247"/>
              <a:gd name="connsiteY7" fmla="*/ 830703 h 1519069"/>
              <a:gd name="connsiteX8" fmla="*/ 3137881 w 3826247"/>
              <a:gd name="connsiteY8" fmla="*/ 1519069 h 1519069"/>
              <a:gd name="connsiteX9" fmla="*/ 2525502 w 3826247"/>
              <a:gd name="connsiteY9" fmla="*/ 1519069 h 1519069"/>
              <a:gd name="connsiteX10" fmla="*/ 1962114 w 3826247"/>
              <a:gd name="connsiteY10" fmla="*/ 1519069 h 1519069"/>
              <a:gd name="connsiteX11" fmla="*/ 1349735 w 3826247"/>
              <a:gd name="connsiteY11" fmla="*/ 1519069 h 1519069"/>
              <a:gd name="connsiteX12" fmla="*/ 688366 w 3826247"/>
              <a:gd name="connsiteY12" fmla="*/ 1519069 h 1519069"/>
              <a:gd name="connsiteX13" fmla="*/ 0 w 3826247"/>
              <a:gd name="connsiteY13" fmla="*/ 830703 h 1519069"/>
              <a:gd name="connsiteX14" fmla="*/ 0 w 3826247"/>
              <a:gd name="connsiteY14" fmla="*/ 688366 h 1519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26247" h="1519069" fill="none" extrusionOk="0">
                <a:moveTo>
                  <a:pt x="0" y="688366"/>
                </a:moveTo>
                <a:cubicBezTo>
                  <a:pt x="-25162" y="341959"/>
                  <a:pt x="359506" y="-76331"/>
                  <a:pt x="688366" y="0"/>
                </a:cubicBezTo>
                <a:cubicBezTo>
                  <a:pt x="847150" y="-6511"/>
                  <a:pt x="985675" y="6119"/>
                  <a:pt x="1251754" y="0"/>
                </a:cubicBezTo>
                <a:cubicBezTo>
                  <a:pt x="1517833" y="-6119"/>
                  <a:pt x="1673228" y="-2273"/>
                  <a:pt x="1888628" y="0"/>
                </a:cubicBezTo>
                <a:cubicBezTo>
                  <a:pt x="2104028" y="2273"/>
                  <a:pt x="2281746" y="-18890"/>
                  <a:pt x="2501007" y="0"/>
                </a:cubicBezTo>
                <a:cubicBezTo>
                  <a:pt x="2720268" y="18890"/>
                  <a:pt x="2925134" y="-25200"/>
                  <a:pt x="3137881" y="0"/>
                </a:cubicBezTo>
                <a:cubicBezTo>
                  <a:pt x="3511399" y="-33134"/>
                  <a:pt x="3867745" y="265788"/>
                  <a:pt x="3826247" y="688366"/>
                </a:cubicBezTo>
                <a:cubicBezTo>
                  <a:pt x="3822468" y="717728"/>
                  <a:pt x="3819902" y="771089"/>
                  <a:pt x="3826247" y="830703"/>
                </a:cubicBezTo>
                <a:cubicBezTo>
                  <a:pt x="3901027" y="1243007"/>
                  <a:pt x="3531502" y="1506439"/>
                  <a:pt x="3137881" y="1519069"/>
                </a:cubicBezTo>
                <a:cubicBezTo>
                  <a:pt x="2843557" y="1515895"/>
                  <a:pt x="2696685" y="1537829"/>
                  <a:pt x="2525502" y="1519069"/>
                </a:cubicBezTo>
                <a:cubicBezTo>
                  <a:pt x="2354319" y="1500309"/>
                  <a:pt x="2154966" y="1506413"/>
                  <a:pt x="1962114" y="1519069"/>
                </a:cubicBezTo>
                <a:cubicBezTo>
                  <a:pt x="1769262" y="1531725"/>
                  <a:pt x="1519770" y="1532328"/>
                  <a:pt x="1349735" y="1519069"/>
                </a:cubicBezTo>
                <a:cubicBezTo>
                  <a:pt x="1179700" y="1505810"/>
                  <a:pt x="932049" y="1540421"/>
                  <a:pt x="688366" y="1519069"/>
                </a:cubicBezTo>
                <a:cubicBezTo>
                  <a:pt x="308009" y="1610833"/>
                  <a:pt x="58678" y="1137263"/>
                  <a:pt x="0" y="830703"/>
                </a:cubicBezTo>
                <a:cubicBezTo>
                  <a:pt x="6226" y="787631"/>
                  <a:pt x="-2604" y="754738"/>
                  <a:pt x="0" y="688366"/>
                </a:cubicBezTo>
                <a:close/>
              </a:path>
              <a:path w="3826247" h="1519069" stroke="0" extrusionOk="0">
                <a:moveTo>
                  <a:pt x="0" y="688366"/>
                </a:moveTo>
                <a:cubicBezTo>
                  <a:pt x="-42337" y="343623"/>
                  <a:pt x="317747" y="-24679"/>
                  <a:pt x="688366" y="0"/>
                </a:cubicBezTo>
                <a:cubicBezTo>
                  <a:pt x="886280" y="-4586"/>
                  <a:pt x="996982" y="25126"/>
                  <a:pt x="1227259" y="0"/>
                </a:cubicBezTo>
                <a:cubicBezTo>
                  <a:pt x="1457536" y="-25126"/>
                  <a:pt x="1526206" y="10685"/>
                  <a:pt x="1790648" y="0"/>
                </a:cubicBezTo>
                <a:cubicBezTo>
                  <a:pt x="2055090" y="-10685"/>
                  <a:pt x="2289889" y="12293"/>
                  <a:pt x="2427522" y="0"/>
                </a:cubicBezTo>
                <a:cubicBezTo>
                  <a:pt x="2565155" y="-12293"/>
                  <a:pt x="2826360" y="551"/>
                  <a:pt x="3137881" y="0"/>
                </a:cubicBezTo>
                <a:cubicBezTo>
                  <a:pt x="3510050" y="39082"/>
                  <a:pt x="3896467" y="368716"/>
                  <a:pt x="3826247" y="688366"/>
                </a:cubicBezTo>
                <a:cubicBezTo>
                  <a:pt x="3821228" y="721629"/>
                  <a:pt x="3830895" y="778902"/>
                  <a:pt x="3826247" y="830703"/>
                </a:cubicBezTo>
                <a:cubicBezTo>
                  <a:pt x="3872809" y="1197452"/>
                  <a:pt x="3502729" y="1519269"/>
                  <a:pt x="3137881" y="1519069"/>
                </a:cubicBezTo>
                <a:cubicBezTo>
                  <a:pt x="2922310" y="1503184"/>
                  <a:pt x="2706574" y="1527341"/>
                  <a:pt x="2501007" y="1519069"/>
                </a:cubicBezTo>
                <a:cubicBezTo>
                  <a:pt x="2295440" y="1510797"/>
                  <a:pt x="2157215" y="1492567"/>
                  <a:pt x="1864133" y="1519069"/>
                </a:cubicBezTo>
                <a:cubicBezTo>
                  <a:pt x="1571051" y="1545571"/>
                  <a:pt x="1439920" y="1502277"/>
                  <a:pt x="1251754" y="1519069"/>
                </a:cubicBezTo>
                <a:cubicBezTo>
                  <a:pt x="1063588" y="1535861"/>
                  <a:pt x="810578" y="1531996"/>
                  <a:pt x="688366" y="1519069"/>
                </a:cubicBezTo>
                <a:cubicBezTo>
                  <a:pt x="311603" y="1510297"/>
                  <a:pt x="-59506" y="1201027"/>
                  <a:pt x="0" y="830703"/>
                </a:cubicBezTo>
                <a:cubicBezTo>
                  <a:pt x="-5386" y="785639"/>
                  <a:pt x="-874" y="743806"/>
                  <a:pt x="0" y="68836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🧠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Поговори з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кому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довіряєш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залишайся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наодинці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555B065-BEC5-C4EB-F0FF-BD08F8E9D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" y="5725076"/>
            <a:ext cx="12192000" cy="102961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60F6D2A-EC8E-FCA2-0E70-BCCBC42FBC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71" y="2379328"/>
            <a:ext cx="3757283" cy="365335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422805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93A62-899F-0F8E-8EDB-6B16F2013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13F027-B4CE-D5E7-E702-E827ED454F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17208C-7FD1-46D3-9D30-0C1564226B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11" y="75917"/>
            <a:ext cx="7277100" cy="10096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582193B-70E2-2700-DC70-2D1E064A24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016" y="167148"/>
            <a:ext cx="6590691" cy="669085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20836383-E63D-B3C0-E2B3-9F4B0D7A8C87}"/>
              </a:ext>
            </a:extLst>
          </p:cNvPr>
          <p:cNvSpPr/>
          <p:nvPr/>
        </p:nvSpPr>
        <p:spPr>
          <a:xfrm>
            <a:off x="850595" y="1176799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Написати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комусь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тупий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видали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свій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8" name="Прямокутник: округлені кути 27">
            <a:extLst>
              <a:ext uri="{FF2B5EF4-FFF2-40B4-BE49-F238E27FC236}">
                <a16:creationId xmlns:a16="http://schemas.microsoft.com/office/drawing/2014/main" id="{1B75CAEA-30C5-79EF-8E51-6945FE28C92E}"/>
              </a:ext>
            </a:extLst>
          </p:cNvPr>
          <p:cNvSpPr/>
          <p:nvPr/>
        </p:nvSpPr>
        <p:spPr>
          <a:xfrm>
            <a:off x="174736" y="2273416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Друг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надіслав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твоє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приватне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фото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загальний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чат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CA92E7B8-3547-0CBB-69AB-349E3A8154F0}"/>
              </a:ext>
            </a:extLst>
          </p:cNvPr>
          <p:cNvSpPr/>
          <p:nvPr/>
        </p:nvSpPr>
        <p:spPr>
          <a:xfrm>
            <a:off x="850595" y="3347668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заблокував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людину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яка тебе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ображала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0" name="Прямокутник: округлені кути 29">
            <a:extLst>
              <a:ext uri="{FF2B5EF4-FFF2-40B4-BE49-F238E27FC236}">
                <a16:creationId xmlns:a16="http://schemas.microsoft.com/office/drawing/2014/main" id="{E647F84F-0F14-D6EB-0768-AC90E3D765E7}"/>
              </a:ext>
            </a:extLst>
          </p:cNvPr>
          <p:cNvSpPr/>
          <p:nvPr/>
        </p:nvSpPr>
        <p:spPr>
          <a:xfrm>
            <a:off x="174736" y="4421920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Створити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фейковий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іменем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однокласника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" name="Прямокутник: округлені кути 30">
            <a:extLst>
              <a:ext uri="{FF2B5EF4-FFF2-40B4-BE49-F238E27FC236}">
                <a16:creationId xmlns:a16="http://schemas.microsoft.com/office/drawing/2014/main" id="{383308B3-B0FE-4191-66ED-C6D06AAFDA54}"/>
              </a:ext>
            </a:extLst>
          </p:cNvPr>
          <p:cNvSpPr/>
          <p:nvPr/>
        </p:nvSpPr>
        <p:spPr>
          <a:xfrm>
            <a:off x="850595" y="5513006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Зберегти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скріншоти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образливих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повідомлень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596F1BC-A494-1932-33AC-DAFDC53CE5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01" y="1522037"/>
            <a:ext cx="1662113" cy="89498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BB460E5-143B-F13F-240A-66ACC1CAE6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11" y="2599485"/>
            <a:ext cx="1662113" cy="89498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36EABD7-4BEB-4018-AC77-558145E859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20" y="3792893"/>
            <a:ext cx="1359911" cy="84461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3D1F9F2-BBBB-D4BE-987C-AE799AA232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46" y="4786217"/>
            <a:ext cx="1662113" cy="89498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E061958-E58C-2661-6202-1F6F35CE2A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772" y="5984974"/>
            <a:ext cx="1359911" cy="84461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295515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ABB56-CAA9-BA0C-93A5-E2A71BF1F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45C4BC-E322-7A36-56B4-E32414171C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F74048-EA9C-F705-DFDA-95072FE035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44" y="116795"/>
            <a:ext cx="7277100" cy="10096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69E1E2C-BB58-D6D8-00B7-2BC666B879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52" y="916835"/>
            <a:ext cx="5968204" cy="596820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0" name="Прямокутник: округлені кути 19">
            <a:extLst>
              <a:ext uri="{FF2B5EF4-FFF2-40B4-BE49-F238E27FC236}">
                <a16:creationId xmlns:a16="http://schemas.microsoft.com/office/drawing/2014/main" id="{BF30CD91-F0B2-029C-8206-92E526E918A2}"/>
              </a:ext>
            </a:extLst>
          </p:cNvPr>
          <p:cNvSpPr/>
          <p:nvPr/>
        </p:nvSpPr>
        <p:spPr>
          <a:xfrm>
            <a:off x="6376739" y="1176799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Підтримати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друга,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цькують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коментарях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534614C-21D5-E82F-6AD6-8CC26BA68E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587" y="1508981"/>
            <a:ext cx="1359911" cy="84461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2" name="Прямокутник: округлені кути 21">
            <a:extLst>
              <a:ext uri="{FF2B5EF4-FFF2-40B4-BE49-F238E27FC236}">
                <a16:creationId xmlns:a16="http://schemas.microsoft.com/office/drawing/2014/main" id="{92DF4226-03FF-853B-5A09-430FDB131465}"/>
              </a:ext>
            </a:extLst>
          </p:cNvPr>
          <p:cNvSpPr/>
          <p:nvPr/>
        </p:nvSpPr>
        <p:spPr>
          <a:xfrm>
            <a:off x="5958009" y="2262605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Лайкнути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мем,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висміює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однокласника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6CFC9BB-D983-CD9A-DEC5-DBEDA391EE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938" y="2554134"/>
            <a:ext cx="1662113" cy="89498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4" name="Прямокутник: округлені кути 23">
            <a:extLst>
              <a:ext uri="{FF2B5EF4-FFF2-40B4-BE49-F238E27FC236}">
                <a16:creationId xmlns:a16="http://schemas.microsoft.com/office/drawing/2014/main" id="{6BFE38A7-52FA-79D4-572C-BC8AE1D36D31}"/>
              </a:ext>
            </a:extLst>
          </p:cNvPr>
          <p:cNvSpPr/>
          <p:nvPr/>
        </p:nvSpPr>
        <p:spPr>
          <a:xfrm>
            <a:off x="6376739" y="3348411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Соромитись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розповісти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дорослим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цькування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3C61C31-52B4-A3D3-C542-F14DC17ECA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138" y="3690696"/>
            <a:ext cx="1662113" cy="89498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6" name="Прямокутник: округлені кути 25">
            <a:extLst>
              <a:ext uri="{FF2B5EF4-FFF2-40B4-BE49-F238E27FC236}">
                <a16:creationId xmlns:a16="http://schemas.microsoft.com/office/drawing/2014/main" id="{8695C4E4-FC72-028C-612F-9F237B0AA080}"/>
              </a:ext>
            </a:extLst>
          </p:cNvPr>
          <p:cNvSpPr/>
          <p:nvPr/>
        </p:nvSpPr>
        <p:spPr>
          <a:xfrm>
            <a:off x="5919539" y="4484571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Створити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чат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підтримки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для друга,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ображають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614C978-8AE0-3900-8275-42AE04AA67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860449"/>
            <a:ext cx="1359911" cy="84461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8" name="Прямокутник: округлені кути 27">
            <a:extLst>
              <a:ext uri="{FF2B5EF4-FFF2-40B4-BE49-F238E27FC236}">
                <a16:creationId xmlns:a16="http://schemas.microsoft.com/office/drawing/2014/main" id="{CD674DD7-A397-EE45-94F7-D97EA52A834F}"/>
              </a:ext>
            </a:extLst>
          </p:cNvPr>
          <p:cNvSpPr/>
          <p:nvPr/>
        </p:nvSpPr>
        <p:spPr>
          <a:xfrm>
            <a:off x="6352246" y="5620731"/>
            <a:ext cx="5712542" cy="945740"/>
          </a:xfrm>
          <a:custGeom>
            <a:avLst/>
            <a:gdLst>
              <a:gd name="connsiteX0" fmla="*/ 0 w 5712542"/>
              <a:gd name="connsiteY0" fmla="*/ 428562 h 945740"/>
              <a:gd name="connsiteX1" fmla="*/ 428562 w 5712542"/>
              <a:gd name="connsiteY1" fmla="*/ 0 h 945740"/>
              <a:gd name="connsiteX2" fmla="*/ 1170747 w 5712542"/>
              <a:gd name="connsiteY2" fmla="*/ 0 h 945740"/>
              <a:gd name="connsiteX3" fmla="*/ 1961487 w 5712542"/>
              <a:gd name="connsiteY3" fmla="*/ 0 h 945740"/>
              <a:gd name="connsiteX4" fmla="*/ 2703672 w 5712542"/>
              <a:gd name="connsiteY4" fmla="*/ 0 h 945740"/>
              <a:gd name="connsiteX5" fmla="*/ 3348749 w 5712542"/>
              <a:gd name="connsiteY5" fmla="*/ 0 h 945740"/>
              <a:gd name="connsiteX6" fmla="*/ 3945272 w 5712542"/>
              <a:gd name="connsiteY6" fmla="*/ 0 h 945740"/>
              <a:gd name="connsiteX7" fmla="*/ 4638903 w 5712542"/>
              <a:gd name="connsiteY7" fmla="*/ 0 h 945740"/>
              <a:gd name="connsiteX8" fmla="*/ 5283980 w 5712542"/>
              <a:gd name="connsiteY8" fmla="*/ 0 h 945740"/>
              <a:gd name="connsiteX9" fmla="*/ 5712542 w 5712542"/>
              <a:gd name="connsiteY9" fmla="*/ 428562 h 945740"/>
              <a:gd name="connsiteX10" fmla="*/ 5712542 w 5712542"/>
              <a:gd name="connsiteY10" fmla="*/ 517178 h 945740"/>
              <a:gd name="connsiteX11" fmla="*/ 5283980 w 5712542"/>
              <a:gd name="connsiteY11" fmla="*/ 945740 h 945740"/>
              <a:gd name="connsiteX12" fmla="*/ 4638903 w 5712542"/>
              <a:gd name="connsiteY12" fmla="*/ 945740 h 945740"/>
              <a:gd name="connsiteX13" fmla="*/ 4090934 w 5712542"/>
              <a:gd name="connsiteY13" fmla="*/ 945740 h 945740"/>
              <a:gd name="connsiteX14" fmla="*/ 3397303 w 5712542"/>
              <a:gd name="connsiteY14" fmla="*/ 945740 h 945740"/>
              <a:gd name="connsiteX15" fmla="*/ 2849335 w 5712542"/>
              <a:gd name="connsiteY15" fmla="*/ 945740 h 945740"/>
              <a:gd name="connsiteX16" fmla="*/ 2107149 w 5712542"/>
              <a:gd name="connsiteY16" fmla="*/ 945740 h 945740"/>
              <a:gd name="connsiteX17" fmla="*/ 1510627 w 5712542"/>
              <a:gd name="connsiteY17" fmla="*/ 945740 h 945740"/>
              <a:gd name="connsiteX18" fmla="*/ 428562 w 5712542"/>
              <a:gd name="connsiteY18" fmla="*/ 945740 h 945740"/>
              <a:gd name="connsiteX19" fmla="*/ 0 w 5712542"/>
              <a:gd name="connsiteY19" fmla="*/ 517178 h 945740"/>
              <a:gd name="connsiteX20" fmla="*/ 0 w 5712542"/>
              <a:gd name="connsiteY20" fmla="*/ 428562 h 94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2542" h="945740" fill="none" extrusionOk="0">
                <a:moveTo>
                  <a:pt x="0" y="428562"/>
                </a:moveTo>
                <a:cubicBezTo>
                  <a:pt x="-4859" y="167690"/>
                  <a:pt x="229423" y="-38369"/>
                  <a:pt x="428562" y="0"/>
                </a:cubicBezTo>
                <a:cubicBezTo>
                  <a:pt x="797221" y="2111"/>
                  <a:pt x="895553" y="-35406"/>
                  <a:pt x="1170747" y="0"/>
                </a:cubicBezTo>
                <a:cubicBezTo>
                  <a:pt x="1445942" y="35406"/>
                  <a:pt x="1733249" y="-24407"/>
                  <a:pt x="1961487" y="0"/>
                </a:cubicBezTo>
                <a:cubicBezTo>
                  <a:pt x="2189725" y="24407"/>
                  <a:pt x="2397175" y="29700"/>
                  <a:pt x="2703672" y="0"/>
                </a:cubicBezTo>
                <a:cubicBezTo>
                  <a:pt x="3010170" y="-29700"/>
                  <a:pt x="3092234" y="4525"/>
                  <a:pt x="3348749" y="0"/>
                </a:cubicBezTo>
                <a:cubicBezTo>
                  <a:pt x="3605264" y="-4525"/>
                  <a:pt x="3689041" y="-22132"/>
                  <a:pt x="3945272" y="0"/>
                </a:cubicBezTo>
                <a:cubicBezTo>
                  <a:pt x="4201503" y="22132"/>
                  <a:pt x="4406477" y="22737"/>
                  <a:pt x="4638903" y="0"/>
                </a:cubicBezTo>
                <a:cubicBezTo>
                  <a:pt x="4871329" y="-22737"/>
                  <a:pt x="5109043" y="-23785"/>
                  <a:pt x="5283980" y="0"/>
                </a:cubicBezTo>
                <a:cubicBezTo>
                  <a:pt x="5520657" y="5748"/>
                  <a:pt x="5748781" y="146411"/>
                  <a:pt x="5712542" y="428562"/>
                </a:cubicBezTo>
                <a:cubicBezTo>
                  <a:pt x="5714601" y="449677"/>
                  <a:pt x="5713600" y="491759"/>
                  <a:pt x="5712542" y="517178"/>
                </a:cubicBezTo>
                <a:cubicBezTo>
                  <a:pt x="5720129" y="773636"/>
                  <a:pt x="5505638" y="950621"/>
                  <a:pt x="5283980" y="945740"/>
                </a:cubicBezTo>
                <a:cubicBezTo>
                  <a:pt x="5140638" y="954620"/>
                  <a:pt x="4811244" y="949008"/>
                  <a:pt x="4638903" y="945740"/>
                </a:cubicBezTo>
                <a:cubicBezTo>
                  <a:pt x="4466562" y="942472"/>
                  <a:pt x="4316515" y="940387"/>
                  <a:pt x="4090934" y="945740"/>
                </a:cubicBezTo>
                <a:cubicBezTo>
                  <a:pt x="3865353" y="951093"/>
                  <a:pt x="3546507" y="961151"/>
                  <a:pt x="3397303" y="945740"/>
                </a:cubicBezTo>
                <a:cubicBezTo>
                  <a:pt x="3248099" y="930329"/>
                  <a:pt x="2973034" y="965997"/>
                  <a:pt x="2849335" y="945740"/>
                </a:cubicBezTo>
                <a:cubicBezTo>
                  <a:pt x="2725636" y="925483"/>
                  <a:pt x="2350951" y="915086"/>
                  <a:pt x="2107149" y="945740"/>
                </a:cubicBezTo>
                <a:cubicBezTo>
                  <a:pt x="1863347" y="976394"/>
                  <a:pt x="1665448" y="975057"/>
                  <a:pt x="1510627" y="945740"/>
                </a:cubicBezTo>
                <a:cubicBezTo>
                  <a:pt x="1355806" y="916423"/>
                  <a:pt x="690062" y="919550"/>
                  <a:pt x="428562" y="945740"/>
                </a:cubicBezTo>
                <a:cubicBezTo>
                  <a:pt x="150610" y="951363"/>
                  <a:pt x="6461" y="783538"/>
                  <a:pt x="0" y="517178"/>
                </a:cubicBezTo>
                <a:cubicBezTo>
                  <a:pt x="785" y="484593"/>
                  <a:pt x="-3430" y="450067"/>
                  <a:pt x="0" y="428562"/>
                </a:cubicBezTo>
                <a:close/>
              </a:path>
              <a:path w="5712542" h="945740" stroke="0" extrusionOk="0">
                <a:moveTo>
                  <a:pt x="0" y="428562"/>
                </a:moveTo>
                <a:cubicBezTo>
                  <a:pt x="-40680" y="225918"/>
                  <a:pt x="205168" y="-34336"/>
                  <a:pt x="428562" y="0"/>
                </a:cubicBezTo>
                <a:cubicBezTo>
                  <a:pt x="699181" y="-21437"/>
                  <a:pt x="774074" y="3246"/>
                  <a:pt x="976531" y="0"/>
                </a:cubicBezTo>
                <a:cubicBezTo>
                  <a:pt x="1178988" y="-3246"/>
                  <a:pt x="1425699" y="-1701"/>
                  <a:pt x="1573053" y="0"/>
                </a:cubicBezTo>
                <a:cubicBezTo>
                  <a:pt x="1720407" y="1701"/>
                  <a:pt x="1965662" y="15810"/>
                  <a:pt x="2315239" y="0"/>
                </a:cubicBezTo>
                <a:cubicBezTo>
                  <a:pt x="2664816" y="-15810"/>
                  <a:pt x="2683572" y="15354"/>
                  <a:pt x="3008870" y="0"/>
                </a:cubicBezTo>
                <a:cubicBezTo>
                  <a:pt x="3334168" y="-15354"/>
                  <a:pt x="3344860" y="8689"/>
                  <a:pt x="3556838" y="0"/>
                </a:cubicBezTo>
                <a:cubicBezTo>
                  <a:pt x="3768816" y="-8689"/>
                  <a:pt x="3962437" y="15297"/>
                  <a:pt x="4201915" y="0"/>
                </a:cubicBezTo>
                <a:cubicBezTo>
                  <a:pt x="4441393" y="-15297"/>
                  <a:pt x="4790726" y="-30412"/>
                  <a:pt x="5283980" y="0"/>
                </a:cubicBezTo>
                <a:cubicBezTo>
                  <a:pt x="5553026" y="-9329"/>
                  <a:pt x="5665563" y="192488"/>
                  <a:pt x="5712542" y="428562"/>
                </a:cubicBezTo>
                <a:cubicBezTo>
                  <a:pt x="5715200" y="455594"/>
                  <a:pt x="5712656" y="481411"/>
                  <a:pt x="5712542" y="517178"/>
                </a:cubicBezTo>
                <a:cubicBezTo>
                  <a:pt x="5714737" y="772782"/>
                  <a:pt x="5534550" y="951363"/>
                  <a:pt x="5283980" y="945740"/>
                </a:cubicBezTo>
                <a:cubicBezTo>
                  <a:pt x="5100924" y="922998"/>
                  <a:pt x="4845767" y="938353"/>
                  <a:pt x="4687457" y="945740"/>
                </a:cubicBezTo>
                <a:cubicBezTo>
                  <a:pt x="4529147" y="953127"/>
                  <a:pt x="4262739" y="927665"/>
                  <a:pt x="3945272" y="945740"/>
                </a:cubicBezTo>
                <a:cubicBezTo>
                  <a:pt x="3627805" y="963815"/>
                  <a:pt x="3620894" y="971813"/>
                  <a:pt x="3397303" y="945740"/>
                </a:cubicBezTo>
                <a:cubicBezTo>
                  <a:pt x="3173712" y="919667"/>
                  <a:pt x="3031023" y="964440"/>
                  <a:pt x="2752226" y="945740"/>
                </a:cubicBezTo>
                <a:cubicBezTo>
                  <a:pt x="2473429" y="927040"/>
                  <a:pt x="2472130" y="925861"/>
                  <a:pt x="2204258" y="945740"/>
                </a:cubicBezTo>
                <a:cubicBezTo>
                  <a:pt x="1936386" y="965619"/>
                  <a:pt x="1851910" y="928106"/>
                  <a:pt x="1559181" y="945740"/>
                </a:cubicBezTo>
                <a:cubicBezTo>
                  <a:pt x="1266452" y="963374"/>
                  <a:pt x="740820" y="889646"/>
                  <a:pt x="428562" y="945740"/>
                </a:cubicBezTo>
                <a:cubicBezTo>
                  <a:pt x="190053" y="953539"/>
                  <a:pt x="-12591" y="754120"/>
                  <a:pt x="0" y="517178"/>
                </a:cubicBezTo>
                <a:cubicBezTo>
                  <a:pt x="1026" y="480415"/>
                  <a:pt x="-1612" y="472060"/>
                  <a:pt x="0" y="42856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Видалити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образливий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пост 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вибачитись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347BCED-B527-47AC-4285-6B62C81352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645" y="5979835"/>
            <a:ext cx="1359911" cy="84461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411644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26" grpId="0" animBg="1"/>
      <p:bldP spid="2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A0252-D8E2-E7BA-E32C-8230FB24C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81E62E-5FF8-FECD-7516-2BA333634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50847B-48AD-4DA7-7874-F9E8F37321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" y="-414958"/>
            <a:ext cx="10829925" cy="19431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274B4ECD-DFFD-A526-9834-C2E9BF379C4F}"/>
              </a:ext>
            </a:extLst>
          </p:cNvPr>
          <p:cNvSpPr/>
          <p:nvPr/>
        </p:nvSpPr>
        <p:spPr>
          <a:xfrm>
            <a:off x="540120" y="1146624"/>
            <a:ext cx="10829925" cy="866050"/>
          </a:xfrm>
          <a:custGeom>
            <a:avLst/>
            <a:gdLst>
              <a:gd name="connsiteX0" fmla="*/ 0 w 10829925"/>
              <a:gd name="connsiteY0" fmla="*/ 392451 h 866050"/>
              <a:gd name="connsiteX1" fmla="*/ 392451 w 10829925"/>
              <a:gd name="connsiteY1" fmla="*/ 0 h 866050"/>
              <a:gd name="connsiteX2" fmla="*/ 1062119 w 10829925"/>
              <a:gd name="connsiteY2" fmla="*/ 0 h 866050"/>
              <a:gd name="connsiteX3" fmla="*/ 1832238 w 10829925"/>
              <a:gd name="connsiteY3" fmla="*/ 0 h 866050"/>
              <a:gd name="connsiteX4" fmla="*/ 2301005 w 10829925"/>
              <a:gd name="connsiteY4" fmla="*/ 0 h 866050"/>
              <a:gd name="connsiteX5" fmla="*/ 2970674 w 10829925"/>
              <a:gd name="connsiteY5" fmla="*/ 0 h 866050"/>
              <a:gd name="connsiteX6" fmla="*/ 3338991 w 10829925"/>
              <a:gd name="connsiteY6" fmla="*/ 0 h 866050"/>
              <a:gd name="connsiteX7" fmla="*/ 3807759 w 10829925"/>
              <a:gd name="connsiteY7" fmla="*/ 0 h 866050"/>
              <a:gd name="connsiteX8" fmla="*/ 4678327 w 10829925"/>
              <a:gd name="connsiteY8" fmla="*/ 0 h 866050"/>
              <a:gd name="connsiteX9" fmla="*/ 5548896 w 10829925"/>
              <a:gd name="connsiteY9" fmla="*/ 0 h 866050"/>
              <a:gd name="connsiteX10" fmla="*/ 6118114 w 10829925"/>
              <a:gd name="connsiteY10" fmla="*/ 0 h 866050"/>
              <a:gd name="connsiteX11" fmla="*/ 6687332 w 10829925"/>
              <a:gd name="connsiteY11" fmla="*/ 0 h 866050"/>
              <a:gd name="connsiteX12" fmla="*/ 7055650 w 10829925"/>
              <a:gd name="connsiteY12" fmla="*/ 0 h 866050"/>
              <a:gd name="connsiteX13" fmla="*/ 7423967 w 10829925"/>
              <a:gd name="connsiteY13" fmla="*/ 0 h 866050"/>
              <a:gd name="connsiteX14" fmla="*/ 7993185 w 10829925"/>
              <a:gd name="connsiteY14" fmla="*/ 0 h 866050"/>
              <a:gd name="connsiteX15" fmla="*/ 8763303 w 10829925"/>
              <a:gd name="connsiteY15" fmla="*/ 0 h 866050"/>
              <a:gd name="connsiteX16" fmla="*/ 9131621 w 10829925"/>
              <a:gd name="connsiteY16" fmla="*/ 0 h 866050"/>
              <a:gd name="connsiteX17" fmla="*/ 10437474 w 10829925"/>
              <a:gd name="connsiteY17" fmla="*/ 0 h 866050"/>
              <a:gd name="connsiteX18" fmla="*/ 10829925 w 10829925"/>
              <a:gd name="connsiteY18" fmla="*/ 392451 h 866050"/>
              <a:gd name="connsiteX19" fmla="*/ 10829925 w 10829925"/>
              <a:gd name="connsiteY19" fmla="*/ 473599 h 866050"/>
              <a:gd name="connsiteX20" fmla="*/ 10437474 w 10829925"/>
              <a:gd name="connsiteY20" fmla="*/ 866050 h 866050"/>
              <a:gd name="connsiteX21" fmla="*/ 9968706 w 10829925"/>
              <a:gd name="connsiteY21" fmla="*/ 866050 h 866050"/>
              <a:gd name="connsiteX22" fmla="*/ 9299038 w 10829925"/>
              <a:gd name="connsiteY22" fmla="*/ 866050 h 866050"/>
              <a:gd name="connsiteX23" fmla="*/ 8629370 w 10829925"/>
              <a:gd name="connsiteY23" fmla="*/ 866050 h 866050"/>
              <a:gd name="connsiteX24" fmla="*/ 7859251 w 10829925"/>
              <a:gd name="connsiteY24" fmla="*/ 866050 h 866050"/>
              <a:gd name="connsiteX25" fmla="*/ 7490934 w 10829925"/>
              <a:gd name="connsiteY25" fmla="*/ 866050 h 866050"/>
              <a:gd name="connsiteX26" fmla="*/ 7022166 w 10829925"/>
              <a:gd name="connsiteY26" fmla="*/ 866050 h 866050"/>
              <a:gd name="connsiteX27" fmla="*/ 6151598 w 10829925"/>
              <a:gd name="connsiteY27" fmla="*/ 866050 h 866050"/>
              <a:gd name="connsiteX28" fmla="*/ 5281029 w 10829925"/>
              <a:gd name="connsiteY28" fmla="*/ 866050 h 866050"/>
              <a:gd name="connsiteX29" fmla="*/ 4510910 w 10829925"/>
              <a:gd name="connsiteY29" fmla="*/ 866050 h 866050"/>
              <a:gd name="connsiteX30" fmla="*/ 3841242 w 10829925"/>
              <a:gd name="connsiteY30" fmla="*/ 866050 h 866050"/>
              <a:gd name="connsiteX31" fmla="*/ 3071124 w 10829925"/>
              <a:gd name="connsiteY31" fmla="*/ 866050 h 866050"/>
              <a:gd name="connsiteX32" fmla="*/ 2702806 w 10829925"/>
              <a:gd name="connsiteY32" fmla="*/ 866050 h 866050"/>
              <a:gd name="connsiteX33" fmla="*/ 2033138 w 10829925"/>
              <a:gd name="connsiteY33" fmla="*/ 866050 h 866050"/>
              <a:gd name="connsiteX34" fmla="*/ 1463920 w 10829925"/>
              <a:gd name="connsiteY34" fmla="*/ 866050 h 866050"/>
              <a:gd name="connsiteX35" fmla="*/ 392451 w 10829925"/>
              <a:gd name="connsiteY35" fmla="*/ 866050 h 866050"/>
              <a:gd name="connsiteX36" fmla="*/ 0 w 10829925"/>
              <a:gd name="connsiteY36" fmla="*/ 473599 h 866050"/>
              <a:gd name="connsiteX37" fmla="*/ 0 w 10829925"/>
              <a:gd name="connsiteY37" fmla="*/ 392451 h 86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829925" h="866050" fill="none" extrusionOk="0">
                <a:moveTo>
                  <a:pt x="0" y="392451"/>
                </a:moveTo>
                <a:cubicBezTo>
                  <a:pt x="14468" y="143279"/>
                  <a:pt x="157231" y="-11656"/>
                  <a:pt x="392451" y="0"/>
                </a:cubicBezTo>
                <a:cubicBezTo>
                  <a:pt x="697920" y="-4530"/>
                  <a:pt x="763386" y="13533"/>
                  <a:pt x="1062119" y="0"/>
                </a:cubicBezTo>
                <a:cubicBezTo>
                  <a:pt x="1360852" y="-13533"/>
                  <a:pt x="1483279" y="-30122"/>
                  <a:pt x="1832238" y="0"/>
                </a:cubicBezTo>
                <a:cubicBezTo>
                  <a:pt x="2181197" y="30122"/>
                  <a:pt x="2112006" y="-17197"/>
                  <a:pt x="2301005" y="0"/>
                </a:cubicBezTo>
                <a:cubicBezTo>
                  <a:pt x="2490004" y="17197"/>
                  <a:pt x="2807764" y="1921"/>
                  <a:pt x="2970674" y="0"/>
                </a:cubicBezTo>
                <a:cubicBezTo>
                  <a:pt x="3133584" y="-1921"/>
                  <a:pt x="3206614" y="249"/>
                  <a:pt x="3338991" y="0"/>
                </a:cubicBezTo>
                <a:cubicBezTo>
                  <a:pt x="3471368" y="-249"/>
                  <a:pt x="3686732" y="-11381"/>
                  <a:pt x="3807759" y="0"/>
                </a:cubicBezTo>
                <a:cubicBezTo>
                  <a:pt x="3928786" y="11381"/>
                  <a:pt x="4345453" y="38299"/>
                  <a:pt x="4678327" y="0"/>
                </a:cubicBezTo>
                <a:cubicBezTo>
                  <a:pt x="5011201" y="-38299"/>
                  <a:pt x="5260452" y="4175"/>
                  <a:pt x="5548896" y="0"/>
                </a:cubicBezTo>
                <a:cubicBezTo>
                  <a:pt x="5837340" y="-4175"/>
                  <a:pt x="5996748" y="-12702"/>
                  <a:pt x="6118114" y="0"/>
                </a:cubicBezTo>
                <a:cubicBezTo>
                  <a:pt x="6239480" y="12702"/>
                  <a:pt x="6481186" y="11276"/>
                  <a:pt x="6687332" y="0"/>
                </a:cubicBezTo>
                <a:cubicBezTo>
                  <a:pt x="6893478" y="-11276"/>
                  <a:pt x="6936286" y="1267"/>
                  <a:pt x="7055650" y="0"/>
                </a:cubicBezTo>
                <a:cubicBezTo>
                  <a:pt x="7175014" y="-1267"/>
                  <a:pt x="7302041" y="11553"/>
                  <a:pt x="7423967" y="0"/>
                </a:cubicBezTo>
                <a:cubicBezTo>
                  <a:pt x="7545893" y="-11553"/>
                  <a:pt x="7819584" y="23454"/>
                  <a:pt x="7993185" y="0"/>
                </a:cubicBezTo>
                <a:cubicBezTo>
                  <a:pt x="8166786" y="-23454"/>
                  <a:pt x="8591623" y="-18951"/>
                  <a:pt x="8763303" y="0"/>
                </a:cubicBezTo>
                <a:cubicBezTo>
                  <a:pt x="8934983" y="18951"/>
                  <a:pt x="8994571" y="14731"/>
                  <a:pt x="9131621" y="0"/>
                </a:cubicBezTo>
                <a:cubicBezTo>
                  <a:pt x="9268671" y="-14731"/>
                  <a:pt x="9956419" y="-30176"/>
                  <a:pt x="10437474" y="0"/>
                </a:cubicBezTo>
                <a:cubicBezTo>
                  <a:pt x="10626842" y="43183"/>
                  <a:pt x="10874645" y="177407"/>
                  <a:pt x="10829925" y="392451"/>
                </a:cubicBezTo>
                <a:cubicBezTo>
                  <a:pt x="10833704" y="409345"/>
                  <a:pt x="10826903" y="454110"/>
                  <a:pt x="10829925" y="473599"/>
                </a:cubicBezTo>
                <a:cubicBezTo>
                  <a:pt x="10843617" y="703776"/>
                  <a:pt x="10643296" y="849390"/>
                  <a:pt x="10437474" y="866050"/>
                </a:cubicBezTo>
                <a:cubicBezTo>
                  <a:pt x="10321657" y="889214"/>
                  <a:pt x="10193213" y="858282"/>
                  <a:pt x="9968706" y="866050"/>
                </a:cubicBezTo>
                <a:cubicBezTo>
                  <a:pt x="9744199" y="873818"/>
                  <a:pt x="9502058" y="849850"/>
                  <a:pt x="9299038" y="866050"/>
                </a:cubicBezTo>
                <a:cubicBezTo>
                  <a:pt x="9096018" y="882250"/>
                  <a:pt x="8867448" y="879829"/>
                  <a:pt x="8629370" y="866050"/>
                </a:cubicBezTo>
                <a:cubicBezTo>
                  <a:pt x="8391292" y="852271"/>
                  <a:pt x="8240634" y="866152"/>
                  <a:pt x="7859251" y="866050"/>
                </a:cubicBezTo>
                <a:cubicBezTo>
                  <a:pt x="7477868" y="865948"/>
                  <a:pt x="7587799" y="876428"/>
                  <a:pt x="7490934" y="866050"/>
                </a:cubicBezTo>
                <a:cubicBezTo>
                  <a:pt x="7394069" y="855672"/>
                  <a:pt x="7207740" y="879764"/>
                  <a:pt x="7022166" y="866050"/>
                </a:cubicBezTo>
                <a:cubicBezTo>
                  <a:pt x="6836592" y="852336"/>
                  <a:pt x="6443423" y="861480"/>
                  <a:pt x="6151598" y="866050"/>
                </a:cubicBezTo>
                <a:cubicBezTo>
                  <a:pt x="5859773" y="870620"/>
                  <a:pt x="5455507" y="853759"/>
                  <a:pt x="5281029" y="866050"/>
                </a:cubicBezTo>
                <a:cubicBezTo>
                  <a:pt x="5106551" y="878341"/>
                  <a:pt x="4770411" y="883340"/>
                  <a:pt x="4510910" y="866050"/>
                </a:cubicBezTo>
                <a:cubicBezTo>
                  <a:pt x="4251409" y="848760"/>
                  <a:pt x="4108080" y="867600"/>
                  <a:pt x="3841242" y="866050"/>
                </a:cubicBezTo>
                <a:cubicBezTo>
                  <a:pt x="3574404" y="864500"/>
                  <a:pt x="3254320" y="850901"/>
                  <a:pt x="3071124" y="866050"/>
                </a:cubicBezTo>
                <a:cubicBezTo>
                  <a:pt x="2887928" y="881199"/>
                  <a:pt x="2842000" y="869635"/>
                  <a:pt x="2702806" y="866050"/>
                </a:cubicBezTo>
                <a:cubicBezTo>
                  <a:pt x="2563612" y="862465"/>
                  <a:pt x="2254514" y="876452"/>
                  <a:pt x="2033138" y="866050"/>
                </a:cubicBezTo>
                <a:cubicBezTo>
                  <a:pt x="1811762" y="855648"/>
                  <a:pt x="1599165" y="841136"/>
                  <a:pt x="1463920" y="866050"/>
                </a:cubicBezTo>
                <a:cubicBezTo>
                  <a:pt x="1328675" y="890964"/>
                  <a:pt x="904969" y="843941"/>
                  <a:pt x="392451" y="866050"/>
                </a:cubicBezTo>
                <a:cubicBezTo>
                  <a:pt x="162658" y="910889"/>
                  <a:pt x="5188" y="710131"/>
                  <a:pt x="0" y="473599"/>
                </a:cubicBezTo>
                <a:cubicBezTo>
                  <a:pt x="-1296" y="439272"/>
                  <a:pt x="-555" y="413558"/>
                  <a:pt x="0" y="392451"/>
                </a:cubicBezTo>
                <a:close/>
              </a:path>
              <a:path w="10829925" h="866050" stroke="0" extrusionOk="0">
                <a:moveTo>
                  <a:pt x="0" y="392451"/>
                </a:moveTo>
                <a:cubicBezTo>
                  <a:pt x="-5561" y="180360"/>
                  <a:pt x="188799" y="-33818"/>
                  <a:pt x="392451" y="0"/>
                </a:cubicBezTo>
                <a:cubicBezTo>
                  <a:pt x="501777" y="-13677"/>
                  <a:pt x="628350" y="-12959"/>
                  <a:pt x="760769" y="0"/>
                </a:cubicBezTo>
                <a:cubicBezTo>
                  <a:pt x="893188" y="12959"/>
                  <a:pt x="1093514" y="9177"/>
                  <a:pt x="1229536" y="0"/>
                </a:cubicBezTo>
                <a:cubicBezTo>
                  <a:pt x="1365558" y="-9177"/>
                  <a:pt x="1746515" y="34067"/>
                  <a:pt x="1999655" y="0"/>
                </a:cubicBezTo>
                <a:cubicBezTo>
                  <a:pt x="2252795" y="-34067"/>
                  <a:pt x="2507102" y="-29674"/>
                  <a:pt x="2669323" y="0"/>
                </a:cubicBezTo>
                <a:cubicBezTo>
                  <a:pt x="2831544" y="29674"/>
                  <a:pt x="2892223" y="-10606"/>
                  <a:pt x="3037640" y="0"/>
                </a:cubicBezTo>
                <a:cubicBezTo>
                  <a:pt x="3183057" y="10606"/>
                  <a:pt x="3351429" y="19574"/>
                  <a:pt x="3606858" y="0"/>
                </a:cubicBezTo>
                <a:cubicBezTo>
                  <a:pt x="3862287" y="-19574"/>
                  <a:pt x="4128398" y="25408"/>
                  <a:pt x="4276527" y="0"/>
                </a:cubicBezTo>
                <a:cubicBezTo>
                  <a:pt x="4424656" y="-25408"/>
                  <a:pt x="4847835" y="6896"/>
                  <a:pt x="5046645" y="0"/>
                </a:cubicBezTo>
                <a:cubicBezTo>
                  <a:pt x="5245455" y="-6896"/>
                  <a:pt x="5393556" y="-19435"/>
                  <a:pt x="5615863" y="0"/>
                </a:cubicBezTo>
                <a:cubicBezTo>
                  <a:pt x="5838170" y="19435"/>
                  <a:pt x="6019583" y="8660"/>
                  <a:pt x="6385981" y="0"/>
                </a:cubicBezTo>
                <a:cubicBezTo>
                  <a:pt x="6752379" y="-8660"/>
                  <a:pt x="6835435" y="-34117"/>
                  <a:pt x="7156100" y="0"/>
                </a:cubicBezTo>
                <a:cubicBezTo>
                  <a:pt x="7476765" y="34117"/>
                  <a:pt x="7658085" y="-6219"/>
                  <a:pt x="7825768" y="0"/>
                </a:cubicBezTo>
                <a:cubicBezTo>
                  <a:pt x="7993451" y="6219"/>
                  <a:pt x="8086488" y="-12758"/>
                  <a:pt x="8194086" y="0"/>
                </a:cubicBezTo>
                <a:cubicBezTo>
                  <a:pt x="8301684" y="12758"/>
                  <a:pt x="8597208" y="4218"/>
                  <a:pt x="8964204" y="0"/>
                </a:cubicBezTo>
                <a:cubicBezTo>
                  <a:pt x="9331200" y="-4218"/>
                  <a:pt x="9251386" y="-6491"/>
                  <a:pt x="9332521" y="0"/>
                </a:cubicBezTo>
                <a:cubicBezTo>
                  <a:pt x="9413656" y="6491"/>
                  <a:pt x="10144260" y="-16983"/>
                  <a:pt x="10437474" y="0"/>
                </a:cubicBezTo>
                <a:cubicBezTo>
                  <a:pt x="10628895" y="33984"/>
                  <a:pt x="10840254" y="160341"/>
                  <a:pt x="10829925" y="392451"/>
                </a:cubicBezTo>
                <a:cubicBezTo>
                  <a:pt x="10827045" y="408996"/>
                  <a:pt x="10830471" y="444542"/>
                  <a:pt x="10829925" y="473599"/>
                </a:cubicBezTo>
                <a:cubicBezTo>
                  <a:pt x="10825548" y="709090"/>
                  <a:pt x="10638485" y="866367"/>
                  <a:pt x="10437474" y="866050"/>
                </a:cubicBezTo>
                <a:cubicBezTo>
                  <a:pt x="10245973" y="890104"/>
                  <a:pt x="9934772" y="902482"/>
                  <a:pt x="9667356" y="866050"/>
                </a:cubicBezTo>
                <a:cubicBezTo>
                  <a:pt x="9399940" y="829618"/>
                  <a:pt x="9174064" y="859821"/>
                  <a:pt x="8897237" y="866050"/>
                </a:cubicBezTo>
                <a:cubicBezTo>
                  <a:pt x="8620410" y="872279"/>
                  <a:pt x="8363778" y="870223"/>
                  <a:pt x="8127119" y="866050"/>
                </a:cubicBezTo>
                <a:cubicBezTo>
                  <a:pt x="7890460" y="861877"/>
                  <a:pt x="7610048" y="849831"/>
                  <a:pt x="7457451" y="866050"/>
                </a:cubicBezTo>
                <a:cubicBezTo>
                  <a:pt x="7304854" y="882269"/>
                  <a:pt x="6900718" y="828861"/>
                  <a:pt x="6586882" y="866050"/>
                </a:cubicBezTo>
                <a:cubicBezTo>
                  <a:pt x="6273046" y="903239"/>
                  <a:pt x="5978185" y="855436"/>
                  <a:pt x="5816763" y="866050"/>
                </a:cubicBezTo>
                <a:cubicBezTo>
                  <a:pt x="5655341" y="876664"/>
                  <a:pt x="5407613" y="849979"/>
                  <a:pt x="5247545" y="866050"/>
                </a:cubicBezTo>
                <a:cubicBezTo>
                  <a:pt x="5087477" y="882121"/>
                  <a:pt x="5009919" y="849810"/>
                  <a:pt x="4778778" y="866050"/>
                </a:cubicBezTo>
                <a:cubicBezTo>
                  <a:pt x="4547637" y="882290"/>
                  <a:pt x="4267861" y="897777"/>
                  <a:pt x="4109110" y="866050"/>
                </a:cubicBezTo>
                <a:cubicBezTo>
                  <a:pt x="3950359" y="834323"/>
                  <a:pt x="3812715" y="860000"/>
                  <a:pt x="3640342" y="866050"/>
                </a:cubicBezTo>
                <a:cubicBezTo>
                  <a:pt x="3467969" y="872100"/>
                  <a:pt x="3308607" y="874888"/>
                  <a:pt x="3171574" y="866050"/>
                </a:cubicBezTo>
                <a:cubicBezTo>
                  <a:pt x="3034541" y="857212"/>
                  <a:pt x="2699101" y="876988"/>
                  <a:pt x="2501906" y="866050"/>
                </a:cubicBezTo>
                <a:cubicBezTo>
                  <a:pt x="2304711" y="855112"/>
                  <a:pt x="2260947" y="848796"/>
                  <a:pt x="2133588" y="866050"/>
                </a:cubicBezTo>
                <a:cubicBezTo>
                  <a:pt x="2006229" y="883304"/>
                  <a:pt x="1714380" y="849879"/>
                  <a:pt x="1363470" y="866050"/>
                </a:cubicBezTo>
                <a:cubicBezTo>
                  <a:pt x="1012560" y="882221"/>
                  <a:pt x="786425" y="849489"/>
                  <a:pt x="392451" y="866050"/>
                </a:cubicBezTo>
                <a:cubicBezTo>
                  <a:pt x="166036" y="867715"/>
                  <a:pt x="36024" y="702096"/>
                  <a:pt x="0" y="473599"/>
                </a:cubicBezTo>
                <a:cubicBezTo>
                  <a:pt x="-1309" y="444878"/>
                  <a:pt x="1651" y="421565"/>
                  <a:pt x="0" y="39245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Усе,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ми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публікуємо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інтернеті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залишитися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назавжди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називається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цифровий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слід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79263E62-134B-6A99-359D-0AD68CC9916A}"/>
              </a:ext>
            </a:extLst>
          </p:cNvPr>
          <p:cNvSpPr/>
          <p:nvPr/>
        </p:nvSpPr>
        <p:spPr>
          <a:xfrm>
            <a:off x="712733" y="4515056"/>
            <a:ext cx="2431346" cy="1957582"/>
          </a:xfrm>
          <a:custGeom>
            <a:avLst/>
            <a:gdLst>
              <a:gd name="connsiteX0" fmla="*/ 0 w 2431346"/>
              <a:gd name="connsiteY0" fmla="*/ 887078 h 1957582"/>
              <a:gd name="connsiteX1" fmla="*/ 887078 w 2431346"/>
              <a:gd name="connsiteY1" fmla="*/ 0 h 1957582"/>
              <a:gd name="connsiteX2" fmla="*/ 1544268 w 2431346"/>
              <a:gd name="connsiteY2" fmla="*/ 0 h 1957582"/>
              <a:gd name="connsiteX3" fmla="*/ 2431346 w 2431346"/>
              <a:gd name="connsiteY3" fmla="*/ 887078 h 1957582"/>
              <a:gd name="connsiteX4" fmla="*/ 2431346 w 2431346"/>
              <a:gd name="connsiteY4" fmla="*/ 1070504 h 1957582"/>
              <a:gd name="connsiteX5" fmla="*/ 1544268 w 2431346"/>
              <a:gd name="connsiteY5" fmla="*/ 1957582 h 1957582"/>
              <a:gd name="connsiteX6" fmla="*/ 887078 w 2431346"/>
              <a:gd name="connsiteY6" fmla="*/ 1957582 h 1957582"/>
              <a:gd name="connsiteX7" fmla="*/ 0 w 2431346"/>
              <a:gd name="connsiteY7" fmla="*/ 1070504 h 1957582"/>
              <a:gd name="connsiteX8" fmla="*/ 0 w 2431346"/>
              <a:gd name="connsiteY8" fmla="*/ 887078 h 1957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1346" h="1957582" fill="none" extrusionOk="0">
                <a:moveTo>
                  <a:pt x="0" y="887078"/>
                </a:moveTo>
                <a:cubicBezTo>
                  <a:pt x="1572" y="410704"/>
                  <a:pt x="446715" y="20075"/>
                  <a:pt x="887078" y="0"/>
                </a:cubicBezTo>
                <a:cubicBezTo>
                  <a:pt x="1072092" y="-4099"/>
                  <a:pt x="1391211" y="15372"/>
                  <a:pt x="1544268" y="0"/>
                </a:cubicBezTo>
                <a:cubicBezTo>
                  <a:pt x="2067982" y="-86914"/>
                  <a:pt x="2318596" y="378495"/>
                  <a:pt x="2431346" y="887078"/>
                </a:cubicBezTo>
                <a:cubicBezTo>
                  <a:pt x="2428933" y="942363"/>
                  <a:pt x="2428357" y="1016213"/>
                  <a:pt x="2431346" y="1070504"/>
                </a:cubicBezTo>
                <a:cubicBezTo>
                  <a:pt x="2407713" y="1592139"/>
                  <a:pt x="2050063" y="1933968"/>
                  <a:pt x="1544268" y="1957582"/>
                </a:cubicBezTo>
                <a:cubicBezTo>
                  <a:pt x="1240311" y="1929965"/>
                  <a:pt x="1135027" y="1959638"/>
                  <a:pt x="887078" y="1957582"/>
                </a:cubicBezTo>
                <a:cubicBezTo>
                  <a:pt x="389423" y="1990715"/>
                  <a:pt x="-95824" y="1562354"/>
                  <a:pt x="0" y="1070504"/>
                </a:cubicBezTo>
                <a:cubicBezTo>
                  <a:pt x="-466" y="1023636"/>
                  <a:pt x="-6341" y="935932"/>
                  <a:pt x="0" y="887078"/>
                </a:cubicBezTo>
                <a:close/>
              </a:path>
              <a:path w="2431346" h="1957582" stroke="0" extrusionOk="0">
                <a:moveTo>
                  <a:pt x="0" y="887078"/>
                </a:moveTo>
                <a:cubicBezTo>
                  <a:pt x="-80000" y="464108"/>
                  <a:pt x="411421" y="-36838"/>
                  <a:pt x="887078" y="0"/>
                </a:cubicBezTo>
                <a:cubicBezTo>
                  <a:pt x="1204616" y="18614"/>
                  <a:pt x="1328214" y="-16246"/>
                  <a:pt x="1544268" y="0"/>
                </a:cubicBezTo>
                <a:cubicBezTo>
                  <a:pt x="2029999" y="-31834"/>
                  <a:pt x="2480021" y="302313"/>
                  <a:pt x="2431346" y="887078"/>
                </a:cubicBezTo>
                <a:cubicBezTo>
                  <a:pt x="2437432" y="950553"/>
                  <a:pt x="2437050" y="1000928"/>
                  <a:pt x="2431346" y="1070504"/>
                </a:cubicBezTo>
                <a:cubicBezTo>
                  <a:pt x="2414493" y="1642700"/>
                  <a:pt x="2110729" y="2023555"/>
                  <a:pt x="1544268" y="1957582"/>
                </a:cubicBezTo>
                <a:cubicBezTo>
                  <a:pt x="1359033" y="1949091"/>
                  <a:pt x="1042355" y="1976708"/>
                  <a:pt x="887078" y="1957582"/>
                </a:cubicBezTo>
                <a:cubicBezTo>
                  <a:pt x="481514" y="1933261"/>
                  <a:pt x="-30128" y="1560818"/>
                  <a:pt x="0" y="1070504"/>
                </a:cubicBezTo>
                <a:cubicBezTo>
                  <a:pt x="-3857" y="991082"/>
                  <a:pt x="6910" y="967239"/>
                  <a:pt x="0" y="88707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glow rad="127000">
                    <a:schemeClr val="bg1"/>
                  </a:glow>
                </a:effectLst>
              </a:rPr>
              <a:t>📸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Фото,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відео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коментарі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пости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A2A0D134-C4F9-F372-47EE-5C6F64454B5B}"/>
              </a:ext>
            </a:extLst>
          </p:cNvPr>
          <p:cNvSpPr/>
          <p:nvPr/>
        </p:nvSpPr>
        <p:spPr>
          <a:xfrm>
            <a:off x="1007166" y="2389641"/>
            <a:ext cx="2816087" cy="1957582"/>
          </a:xfrm>
          <a:custGeom>
            <a:avLst/>
            <a:gdLst>
              <a:gd name="connsiteX0" fmla="*/ 0 w 2816087"/>
              <a:gd name="connsiteY0" fmla="*/ 887078 h 1957582"/>
              <a:gd name="connsiteX1" fmla="*/ 887078 w 2816087"/>
              <a:gd name="connsiteY1" fmla="*/ 0 h 1957582"/>
              <a:gd name="connsiteX2" fmla="*/ 1387205 w 2816087"/>
              <a:gd name="connsiteY2" fmla="*/ 0 h 1957582"/>
              <a:gd name="connsiteX3" fmla="*/ 1929009 w 2816087"/>
              <a:gd name="connsiteY3" fmla="*/ 0 h 1957582"/>
              <a:gd name="connsiteX4" fmla="*/ 2816087 w 2816087"/>
              <a:gd name="connsiteY4" fmla="*/ 887078 h 1957582"/>
              <a:gd name="connsiteX5" fmla="*/ 2816087 w 2816087"/>
              <a:gd name="connsiteY5" fmla="*/ 1070504 h 1957582"/>
              <a:gd name="connsiteX6" fmla="*/ 1929009 w 2816087"/>
              <a:gd name="connsiteY6" fmla="*/ 1957582 h 1957582"/>
              <a:gd name="connsiteX7" fmla="*/ 1397624 w 2816087"/>
              <a:gd name="connsiteY7" fmla="*/ 1957582 h 1957582"/>
              <a:gd name="connsiteX8" fmla="*/ 887078 w 2816087"/>
              <a:gd name="connsiteY8" fmla="*/ 1957582 h 1957582"/>
              <a:gd name="connsiteX9" fmla="*/ 0 w 2816087"/>
              <a:gd name="connsiteY9" fmla="*/ 1070504 h 1957582"/>
              <a:gd name="connsiteX10" fmla="*/ 0 w 2816087"/>
              <a:gd name="connsiteY10" fmla="*/ 887078 h 1957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6087" h="1957582" fill="none" extrusionOk="0">
                <a:moveTo>
                  <a:pt x="0" y="887078"/>
                </a:moveTo>
                <a:cubicBezTo>
                  <a:pt x="-111716" y="416306"/>
                  <a:pt x="410694" y="-9001"/>
                  <a:pt x="887078" y="0"/>
                </a:cubicBezTo>
                <a:cubicBezTo>
                  <a:pt x="1132517" y="-9972"/>
                  <a:pt x="1253221" y="7012"/>
                  <a:pt x="1387205" y="0"/>
                </a:cubicBezTo>
                <a:cubicBezTo>
                  <a:pt x="1521189" y="-7012"/>
                  <a:pt x="1811209" y="-817"/>
                  <a:pt x="1929009" y="0"/>
                </a:cubicBezTo>
                <a:cubicBezTo>
                  <a:pt x="2395296" y="31715"/>
                  <a:pt x="2831962" y="373544"/>
                  <a:pt x="2816087" y="887078"/>
                </a:cubicBezTo>
                <a:cubicBezTo>
                  <a:pt x="2817576" y="961654"/>
                  <a:pt x="2810419" y="1004083"/>
                  <a:pt x="2816087" y="1070504"/>
                </a:cubicBezTo>
                <a:cubicBezTo>
                  <a:pt x="2808352" y="1593557"/>
                  <a:pt x="2323105" y="1959512"/>
                  <a:pt x="1929009" y="1957582"/>
                </a:cubicBezTo>
                <a:cubicBezTo>
                  <a:pt x="1793695" y="1939344"/>
                  <a:pt x="1646611" y="1947189"/>
                  <a:pt x="1397624" y="1957582"/>
                </a:cubicBezTo>
                <a:cubicBezTo>
                  <a:pt x="1148637" y="1967975"/>
                  <a:pt x="1092154" y="1935109"/>
                  <a:pt x="887078" y="1957582"/>
                </a:cubicBezTo>
                <a:cubicBezTo>
                  <a:pt x="361371" y="1942164"/>
                  <a:pt x="50047" y="1522788"/>
                  <a:pt x="0" y="1070504"/>
                </a:cubicBezTo>
                <a:cubicBezTo>
                  <a:pt x="8502" y="981838"/>
                  <a:pt x="-8140" y="924153"/>
                  <a:pt x="0" y="887078"/>
                </a:cubicBezTo>
                <a:close/>
              </a:path>
              <a:path w="2816087" h="1957582" stroke="0" extrusionOk="0">
                <a:moveTo>
                  <a:pt x="0" y="887078"/>
                </a:moveTo>
                <a:cubicBezTo>
                  <a:pt x="-80000" y="464108"/>
                  <a:pt x="411421" y="-36838"/>
                  <a:pt x="887078" y="0"/>
                </a:cubicBezTo>
                <a:cubicBezTo>
                  <a:pt x="1066230" y="-15342"/>
                  <a:pt x="1264172" y="-24481"/>
                  <a:pt x="1376786" y="0"/>
                </a:cubicBezTo>
                <a:cubicBezTo>
                  <a:pt x="1489400" y="24481"/>
                  <a:pt x="1656655" y="-4899"/>
                  <a:pt x="1929009" y="0"/>
                </a:cubicBezTo>
                <a:cubicBezTo>
                  <a:pt x="2374629" y="62566"/>
                  <a:pt x="2903568" y="440512"/>
                  <a:pt x="2816087" y="887078"/>
                </a:cubicBezTo>
                <a:cubicBezTo>
                  <a:pt x="2820986" y="955662"/>
                  <a:pt x="2817896" y="1007284"/>
                  <a:pt x="2816087" y="1070504"/>
                </a:cubicBezTo>
                <a:cubicBezTo>
                  <a:pt x="2749447" y="1469943"/>
                  <a:pt x="2425007" y="1922815"/>
                  <a:pt x="1929009" y="1957582"/>
                </a:cubicBezTo>
                <a:cubicBezTo>
                  <a:pt x="1739354" y="1936915"/>
                  <a:pt x="1656261" y="1958705"/>
                  <a:pt x="1397624" y="1957582"/>
                </a:cubicBezTo>
                <a:cubicBezTo>
                  <a:pt x="1138987" y="1956459"/>
                  <a:pt x="1002541" y="1976760"/>
                  <a:pt x="887078" y="1957582"/>
                </a:cubicBezTo>
                <a:cubicBezTo>
                  <a:pt x="476199" y="1949582"/>
                  <a:pt x="-21607" y="1484089"/>
                  <a:pt x="0" y="1070504"/>
                </a:cubicBezTo>
                <a:cubicBezTo>
                  <a:pt x="1072" y="1023803"/>
                  <a:pt x="-401" y="936537"/>
                  <a:pt x="0" y="88707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💬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Повідом-лення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чатах, форумах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9352B374-8814-78E5-1C1E-0E9995F062A5}"/>
              </a:ext>
            </a:extLst>
          </p:cNvPr>
          <p:cNvSpPr/>
          <p:nvPr/>
        </p:nvSpPr>
        <p:spPr>
          <a:xfrm>
            <a:off x="8563790" y="2446611"/>
            <a:ext cx="2696817" cy="1957582"/>
          </a:xfrm>
          <a:custGeom>
            <a:avLst/>
            <a:gdLst>
              <a:gd name="connsiteX0" fmla="*/ 0 w 2696817"/>
              <a:gd name="connsiteY0" fmla="*/ 887078 h 1957582"/>
              <a:gd name="connsiteX1" fmla="*/ 887078 w 2696817"/>
              <a:gd name="connsiteY1" fmla="*/ 0 h 1957582"/>
              <a:gd name="connsiteX2" fmla="*/ 1329955 w 2696817"/>
              <a:gd name="connsiteY2" fmla="*/ 0 h 1957582"/>
              <a:gd name="connsiteX3" fmla="*/ 1809739 w 2696817"/>
              <a:gd name="connsiteY3" fmla="*/ 0 h 1957582"/>
              <a:gd name="connsiteX4" fmla="*/ 2696817 w 2696817"/>
              <a:gd name="connsiteY4" fmla="*/ 887078 h 1957582"/>
              <a:gd name="connsiteX5" fmla="*/ 2696817 w 2696817"/>
              <a:gd name="connsiteY5" fmla="*/ 1070504 h 1957582"/>
              <a:gd name="connsiteX6" fmla="*/ 1809739 w 2696817"/>
              <a:gd name="connsiteY6" fmla="*/ 1957582 h 1957582"/>
              <a:gd name="connsiteX7" fmla="*/ 1339182 w 2696817"/>
              <a:gd name="connsiteY7" fmla="*/ 1957582 h 1957582"/>
              <a:gd name="connsiteX8" fmla="*/ 887078 w 2696817"/>
              <a:gd name="connsiteY8" fmla="*/ 1957582 h 1957582"/>
              <a:gd name="connsiteX9" fmla="*/ 0 w 2696817"/>
              <a:gd name="connsiteY9" fmla="*/ 1070504 h 1957582"/>
              <a:gd name="connsiteX10" fmla="*/ 0 w 2696817"/>
              <a:gd name="connsiteY10" fmla="*/ 887078 h 1957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96817" h="1957582" fill="none" extrusionOk="0">
                <a:moveTo>
                  <a:pt x="0" y="887078"/>
                </a:moveTo>
                <a:cubicBezTo>
                  <a:pt x="-111716" y="416306"/>
                  <a:pt x="410694" y="-9001"/>
                  <a:pt x="887078" y="0"/>
                </a:cubicBezTo>
                <a:cubicBezTo>
                  <a:pt x="1062357" y="-10841"/>
                  <a:pt x="1180345" y="17729"/>
                  <a:pt x="1329955" y="0"/>
                </a:cubicBezTo>
                <a:cubicBezTo>
                  <a:pt x="1479565" y="-17729"/>
                  <a:pt x="1584980" y="-3584"/>
                  <a:pt x="1809739" y="0"/>
                </a:cubicBezTo>
                <a:cubicBezTo>
                  <a:pt x="2276026" y="31715"/>
                  <a:pt x="2712692" y="373544"/>
                  <a:pt x="2696817" y="887078"/>
                </a:cubicBezTo>
                <a:cubicBezTo>
                  <a:pt x="2698306" y="961654"/>
                  <a:pt x="2691149" y="1004083"/>
                  <a:pt x="2696817" y="1070504"/>
                </a:cubicBezTo>
                <a:cubicBezTo>
                  <a:pt x="2689082" y="1593557"/>
                  <a:pt x="2203835" y="1959512"/>
                  <a:pt x="1809739" y="1957582"/>
                </a:cubicBezTo>
                <a:cubicBezTo>
                  <a:pt x="1612580" y="1955001"/>
                  <a:pt x="1518185" y="1969642"/>
                  <a:pt x="1339182" y="1957582"/>
                </a:cubicBezTo>
                <a:cubicBezTo>
                  <a:pt x="1160179" y="1945522"/>
                  <a:pt x="1101506" y="1973141"/>
                  <a:pt x="887078" y="1957582"/>
                </a:cubicBezTo>
                <a:cubicBezTo>
                  <a:pt x="361371" y="1942164"/>
                  <a:pt x="50047" y="1522788"/>
                  <a:pt x="0" y="1070504"/>
                </a:cubicBezTo>
                <a:cubicBezTo>
                  <a:pt x="8502" y="981838"/>
                  <a:pt x="-8140" y="924153"/>
                  <a:pt x="0" y="887078"/>
                </a:cubicBezTo>
                <a:close/>
              </a:path>
              <a:path w="2696817" h="1957582" stroke="0" extrusionOk="0">
                <a:moveTo>
                  <a:pt x="0" y="887078"/>
                </a:moveTo>
                <a:cubicBezTo>
                  <a:pt x="-80000" y="464108"/>
                  <a:pt x="411421" y="-36838"/>
                  <a:pt x="887078" y="0"/>
                </a:cubicBezTo>
                <a:cubicBezTo>
                  <a:pt x="977022" y="13292"/>
                  <a:pt x="1162675" y="-1306"/>
                  <a:pt x="1320729" y="0"/>
                </a:cubicBezTo>
                <a:cubicBezTo>
                  <a:pt x="1478783" y="1306"/>
                  <a:pt x="1659365" y="24378"/>
                  <a:pt x="1809739" y="0"/>
                </a:cubicBezTo>
                <a:cubicBezTo>
                  <a:pt x="2255359" y="62566"/>
                  <a:pt x="2784298" y="440512"/>
                  <a:pt x="2696817" y="887078"/>
                </a:cubicBezTo>
                <a:cubicBezTo>
                  <a:pt x="2701716" y="955662"/>
                  <a:pt x="2698626" y="1007284"/>
                  <a:pt x="2696817" y="1070504"/>
                </a:cubicBezTo>
                <a:cubicBezTo>
                  <a:pt x="2630177" y="1469943"/>
                  <a:pt x="2305737" y="1922815"/>
                  <a:pt x="1809739" y="1957582"/>
                </a:cubicBezTo>
                <a:cubicBezTo>
                  <a:pt x="1629906" y="1937036"/>
                  <a:pt x="1480286" y="1970746"/>
                  <a:pt x="1339182" y="1957582"/>
                </a:cubicBezTo>
                <a:cubicBezTo>
                  <a:pt x="1198078" y="1944418"/>
                  <a:pt x="1095921" y="1961350"/>
                  <a:pt x="887078" y="1957582"/>
                </a:cubicBezTo>
                <a:cubicBezTo>
                  <a:pt x="476199" y="1949582"/>
                  <a:pt x="-21607" y="1484089"/>
                  <a:pt x="0" y="1070504"/>
                </a:cubicBezTo>
                <a:cubicBezTo>
                  <a:pt x="1072" y="1023803"/>
                  <a:pt x="-401" y="936537"/>
                  <a:pt x="0" y="88707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glow rad="127000">
                    <a:schemeClr val="bg1"/>
                  </a:glow>
                </a:effectLst>
              </a:rPr>
              <a:t>🔍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Пошукові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запити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лайки, перегляди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371C2475-9960-BEA9-8485-567466599CED}"/>
              </a:ext>
            </a:extLst>
          </p:cNvPr>
          <p:cNvSpPr/>
          <p:nvPr/>
        </p:nvSpPr>
        <p:spPr>
          <a:xfrm>
            <a:off x="9047923" y="4515056"/>
            <a:ext cx="2696817" cy="1957582"/>
          </a:xfrm>
          <a:custGeom>
            <a:avLst/>
            <a:gdLst>
              <a:gd name="connsiteX0" fmla="*/ 0 w 2696817"/>
              <a:gd name="connsiteY0" fmla="*/ 887078 h 1957582"/>
              <a:gd name="connsiteX1" fmla="*/ 887078 w 2696817"/>
              <a:gd name="connsiteY1" fmla="*/ 0 h 1957582"/>
              <a:gd name="connsiteX2" fmla="*/ 1329955 w 2696817"/>
              <a:gd name="connsiteY2" fmla="*/ 0 h 1957582"/>
              <a:gd name="connsiteX3" fmla="*/ 1809739 w 2696817"/>
              <a:gd name="connsiteY3" fmla="*/ 0 h 1957582"/>
              <a:gd name="connsiteX4" fmla="*/ 2696817 w 2696817"/>
              <a:gd name="connsiteY4" fmla="*/ 887078 h 1957582"/>
              <a:gd name="connsiteX5" fmla="*/ 2696817 w 2696817"/>
              <a:gd name="connsiteY5" fmla="*/ 1070504 h 1957582"/>
              <a:gd name="connsiteX6" fmla="*/ 1809739 w 2696817"/>
              <a:gd name="connsiteY6" fmla="*/ 1957582 h 1957582"/>
              <a:gd name="connsiteX7" fmla="*/ 1339182 w 2696817"/>
              <a:gd name="connsiteY7" fmla="*/ 1957582 h 1957582"/>
              <a:gd name="connsiteX8" fmla="*/ 887078 w 2696817"/>
              <a:gd name="connsiteY8" fmla="*/ 1957582 h 1957582"/>
              <a:gd name="connsiteX9" fmla="*/ 0 w 2696817"/>
              <a:gd name="connsiteY9" fmla="*/ 1070504 h 1957582"/>
              <a:gd name="connsiteX10" fmla="*/ 0 w 2696817"/>
              <a:gd name="connsiteY10" fmla="*/ 887078 h 1957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96817" h="1957582" fill="none" extrusionOk="0">
                <a:moveTo>
                  <a:pt x="0" y="887078"/>
                </a:moveTo>
                <a:cubicBezTo>
                  <a:pt x="-111716" y="416306"/>
                  <a:pt x="410694" y="-9001"/>
                  <a:pt x="887078" y="0"/>
                </a:cubicBezTo>
                <a:cubicBezTo>
                  <a:pt x="1062357" y="-10841"/>
                  <a:pt x="1180345" y="17729"/>
                  <a:pt x="1329955" y="0"/>
                </a:cubicBezTo>
                <a:cubicBezTo>
                  <a:pt x="1479565" y="-17729"/>
                  <a:pt x="1584980" y="-3584"/>
                  <a:pt x="1809739" y="0"/>
                </a:cubicBezTo>
                <a:cubicBezTo>
                  <a:pt x="2276026" y="31715"/>
                  <a:pt x="2712692" y="373544"/>
                  <a:pt x="2696817" y="887078"/>
                </a:cubicBezTo>
                <a:cubicBezTo>
                  <a:pt x="2698306" y="961654"/>
                  <a:pt x="2691149" y="1004083"/>
                  <a:pt x="2696817" y="1070504"/>
                </a:cubicBezTo>
                <a:cubicBezTo>
                  <a:pt x="2689082" y="1593557"/>
                  <a:pt x="2203835" y="1959512"/>
                  <a:pt x="1809739" y="1957582"/>
                </a:cubicBezTo>
                <a:cubicBezTo>
                  <a:pt x="1612580" y="1955001"/>
                  <a:pt x="1518185" y="1969642"/>
                  <a:pt x="1339182" y="1957582"/>
                </a:cubicBezTo>
                <a:cubicBezTo>
                  <a:pt x="1160179" y="1945522"/>
                  <a:pt x="1101506" y="1973141"/>
                  <a:pt x="887078" y="1957582"/>
                </a:cubicBezTo>
                <a:cubicBezTo>
                  <a:pt x="361371" y="1942164"/>
                  <a:pt x="50047" y="1522788"/>
                  <a:pt x="0" y="1070504"/>
                </a:cubicBezTo>
                <a:cubicBezTo>
                  <a:pt x="8502" y="981838"/>
                  <a:pt x="-8140" y="924153"/>
                  <a:pt x="0" y="887078"/>
                </a:cubicBezTo>
                <a:close/>
              </a:path>
              <a:path w="2696817" h="1957582" stroke="0" extrusionOk="0">
                <a:moveTo>
                  <a:pt x="0" y="887078"/>
                </a:moveTo>
                <a:cubicBezTo>
                  <a:pt x="-80000" y="464108"/>
                  <a:pt x="411421" y="-36838"/>
                  <a:pt x="887078" y="0"/>
                </a:cubicBezTo>
                <a:cubicBezTo>
                  <a:pt x="977022" y="13292"/>
                  <a:pt x="1162675" y="-1306"/>
                  <a:pt x="1320729" y="0"/>
                </a:cubicBezTo>
                <a:cubicBezTo>
                  <a:pt x="1478783" y="1306"/>
                  <a:pt x="1659365" y="24378"/>
                  <a:pt x="1809739" y="0"/>
                </a:cubicBezTo>
                <a:cubicBezTo>
                  <a:pt x="2255359" y="62566"/>
                  <a:pt x="2784298" y="440512"/>
                  <a:pt x="2696817" y="887078"/>
                </a:cubicBezTo>
                <a:cubicBezTo>
                  <a:pt x="2701716" y="955662"/>
                  <a:pt x="2698626" y="1007284"/>
                  <a:pt x="2696817" y="1070504"/>
                </a:cubicBezTo>
                <a:cubicBezTo>
                  <a:pt x="2630177" y="1469943"/>
                  <a:pt x="2305737" y="1922815"/>
                  <a:pt x="1809739" y="1957582"/>
                </a:cubicBezTo>
                <a:cubicBezTo>
                  <a:pt x="1629906" y="1937036"/>
                  <a:pt x="1480286" y="1970746"/>
                  <a:pt x="1339182" y="1957582"/>
                </a:cubicBezTo>
                <a:cubicBezTo>
                  <a:pt x="1198078" y="1944418"/>
                  <a:pt x="1095921" y="1961350"/>
                  <a:pt x="887078" y="1957582"/>
                </a:cubicBezTo>
                <a:cubicBezTo>
                  <a:pt x="476199" y="1949582"/>
                  <a:pt x="-21607" y="1484089"/>
                  <a:pt x="0" y="1070504"/>
                </a:cubicBezTo>
                <a:cubicBezTo>
                  <a:pt x="1072" y="1023803"/>
                  <a:pt x="-401" y="936537"/>
                  <a:pt x="0" y="88707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🧑‍💻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Реєстрації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 сайтах,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іграх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0F404CC-EB9A-E970-85F7-D53F7218A9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570" y="1353807"/>
            <a:ext cx="5595302" cy="559530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143945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DCF45-D9B5-AE82-7A8C-03532020F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2CD60B-71DE-062F-C4EC-80B9A29EB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B038C3-61ED-0EC2-7630-EFDAEA7963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2912"/>
            <a:ext cx="12020550" cy="16192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725E5F99-568C-F427-2B83-18CD1C1E5B9D}"/>
              </a:ext>
            </a:extLst>
          </p:cNvPr>
          <p:cNvSpPr/>
          <p:nvPr/>
        </p:nvSpPr>
        <p:spPr>
          <a:xfrm>
            <a:off x="171451" y="1069327"/>
            <a:ext cx="5682698" cy="1276307"/>
          </a:xfrm>
          <a:custGeom>
            <a:avLst/>
            <a:gdLst>
              <a:gd name="connsiteX0" fmla="*/ 0 w 5682698"/>
              <a:gd name="connsiteY0" fmla="*/ 578359 h 1276307"/>
              <a:gd name="connsiteX1" fmla="*/ 578359 w 5682698"/>
              <a:gd name="connsiteY1" fmla="*/ 0 h 1276307"/>
              <a:gd name="connsiteX2" fmla="*/ 1270187 w 5682698"/>
              <a:gd name="connsiteY2" fmla="*/ 0 h 1276307"/>
              <a:gd name="connsiteX3" fmla="*/ 2007276 w 5682698"/>
              <a:gd name="connsiteY3" fmla="*/ 0 h 1276307"/>
              <a:gd name="connsiteX4" fmla="*/ 2699104 w 5682698"/>
              <a:gd name="connsiteY4" fmla="*/ 0 h 1276307"/>
              <a:gd name="connsiteX5" fmla="*/ 3300413 w 5682698"/>
              <a:gd name="connsiteY5" fmla="*/ 0 h 1276307"/>
              <a:gd name="connsiteX6" fmla="*/ 3856462 w 5682698"/>
              <a:gd name="connsiteY6" fmla="*/ 0 h 1276307"/>
              <a:gd name="connsiteX7" fmla="*/ 4503030 w 5682698"/>
              <a:gd name="connsiteY7" fmla="*/ 0 h 1276307"/>
              <a:gd name="connsiteX8" fmla="*/ 5104339 w 5682698"/>
              <a:gd name="connsiteY8" fmla="*/ 0 h 1276307"/>
              <a:gd name="connsiteX9" fmla="*/ 5682698 w 5682698"/>
              <a:gd name="connsiteY9" fmla="*/ 578359 h 1276307"/>
              <a:gd name="connsiteX10" fmla="*/ 5682698 w 5682698"/>
              <a:gd name="connsiteY10" fmla="*/ 697948 h 1276307"/>
              <a:gd name="connsiteX11" fmla="*/ 5104339 w 5682698"/>
              <a:gd name="connsiteY11" fmla="*/ 1276307 h 1276307"/>
              <a:gd name="connsiteX12" fmla="*/ 4503030 w 5682698"/>
              <a:gd name="connsiteY12" fmla="*/ 1276307 h 1276307"/>
              <a:gd name="connsiteX13" fmla="*/ 3992241 w 5682698"/>
              <a:gd name="connsiteY13" fmla="*/ 1276307 h 1276307"/>
              <a:gd name="connsiteX14" fmla="*/ 3345672 w 5682698"/>
              <a:gd name="connsiteY14" fmla="*/ 1276307 h 1276307"/>
              <a:gd name="connsiteX15" fmla="*/ 2834883 w 5682698"/>
              <a:gd name="connsiteY15" fmla="*/ 1276307 h 1276307"/>
              <a:gd name="connsiteX16" fmla="*/ 2143055 w 5682698"/>
              <a:gd name="connsiteY16" fmla="*/ 1276307 h 1276307"/>
              <a:gd name="connsiteX17" fmla="*/ 1587006 w 5682698"/>
              <a:gd name="connsiteY17" fmla="*/ 1276307 h 1276307"/>
              <a:gd name="connsiteX18" fmla="*/ 578359 w 5682698"/>
              <a:gd name="connsiteY18" fmla="*/ 1276307 h 1276307"/>
              <a:gd name="connsiteX19" fmla="*/ 0 w 5682698"/>
              <a:gd name="connsiteY19" fmla="*/ 697948 h 1276307"/>
              <a:gd name="connsiteX20" fmla="*/ 0 w 5682698"/>
              <a:gd name="connsiteY20" fmla="*/ 578359 h 1276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682698" h="1276307" fill="none" extrusionOk="0">
                <a:moveTo>
                  <a:pt x="0" y="578359"/>
                </a:moveTo>
                <a:cubicBezTo>
                  <a:pt x="-11709" y="200655"/>
                  <a:pt x="271281" y="-12611"/>
                  <a:pt x="578359" y="0"/>
                </a:cubicBezTo>
                <a:cubicBezTo>
                  <a:pt x="812328" y="-31419"/>
                  <a:pt x="929934" y="27888"/>
                  <a:pt x="1270187" y="0"/>
                </a:cubicBezTo>
                <a:cubicBezTo>
                  <a:pt x="1610440" y="-27888"/>
                  <a:pt x="1647496" y="-30470"/>
                  <a:pt x="2007276" y="0"/>
                </a:cubicBezTo>
                <a:cubicBezTo>
                  <a:pt x="2367056" y="30470"/>
                  <a:pt x="2482965" y="-29853"/>
                  <a:pt x="2699104" y="0"/>
                </a:cubicBezTo>
                <a:cubicBezTo>
                  <a:pt x="2915243" y="29853"/>
                  <a:pt x="3016040" y="2898"/>
                  <a:pt x="3300413" y="0"/>
                </a:cubicBezTo>
                <a:cubicBezTo>
                  <a:pt x="3584786" y="-2898"/>
                  <a:pt x="3594012" y="-12131"/>
                  <a:pt x="3856462" y="0"/>
                </a:cubicBezTo>
                <a:cubicBezTo>
                  <a:pt x="4118912" y="12131"/>
                  <a:pt x="4298462" y="-25647"/>
                  <a:pt x="4503030" y="0"/>
                </a:cubicBezTo>
                <a:cubicBezTo>
                  <a:pt x="4707598" y="25647"/>
                  <a:pt x="4856164" y="-3820"/>
                  <a:pt x="5104339" y="0"/>
                </a:cubicBezTo>
                <a:cubicBezTo>
                  <a:pt x="5423605" y="76621"/>
                  <a:pt x="5692712" y="246377"/>
                  <a:pt x="5682698" y="578359"/>
                </a:cubicBezTo>
                <a:cubicBezTo>
                  <a:pt x="5686207" y="613035"/>
                  <a:pt x="5683283" y="671933"/>
                  <a:pt x="5682698" y="697948"/>
                </a:cubicBezTo>
                <a:cubicBezTo>
                  <a:pt x="5686964" y="1028483"/>
                  <a:pt x="5390976" y="1286954"/>
                  <a:pt x="5104339" y="1276307"/>
                </a:cubicBezTo>
                <a:cubicBezTo>
                  <a:pt x="4919419" y="1289832"/>
                  <a:pt x="4745447" y="1255544"/>
                  <a:pt x="4503030" y="1276307"/>
                </a:cubicBezTo>
                <a:cubicBezTo>
                  <a:pt x="4260613" y="1297070"/>
                  <a:pt x="4223099" y="1257681"/>
                  <a:pt x="3992241" y="1276307"/>
                </a:cubicBezTo>
                <a:cubicBezTo>
                  <a:pt x="3761383" y="1294933"/>
                  <a:pt x="3527165" y="1258826"/>
                  <a:pt x="3345672" y="1276307"/>
                </a:cubicBezTo>
                <a:cubicBezTo>
                  <a:pt x="3164179" y="1293788"/>
                  <a:pt x="3044799" y="1293019"/>
                  <a:pt x="2834883" y="1276307"/>
                </a:cubicBezTo>
                <a:cubicBezTo>
                  <a:pt x="2624967" y="1259595"/>
                  <a:pt x="2444229" y="1284220"/>
                  <a:pt x="2143055" y="1276307"/>
                </a:cubicBezTo>
                <a:cubicBezTo>
                  <a:pt x="1841881" y="1268394"/>
                  <a:pt x="1818672" y="1275429"/>
                  <a:pt x="1587006" y="1276307"/>
                </a:cubicBezTo>
                <a:cubicBezTo>
                  <a:pt x="1355340" y="1277185"/>
                  <a:pt x="795356" y="1290356"/>
                  <a:pt x="578359" y="1276307"/>
                </a:cubicBezTo>
                <a:cubicBezTo>
                  <a:pt x="232316" y="1279935"/>
                  <a:pt x="11940" y="1072198"/>
                  <a:pt x="0" y="697948"/>
                </a:cubicBezTo>
                <a:cubicBezTo>
                  <a:pt x="-440" y="666799"/>
                  <a:pt x="-2026" y="613454"/>
                  <a:pt x="0" y="578359"/>
                </a:cubicBezTo>
                <a:close/>
              </a:path>
              <a:path w="5682698" h="1276307" stroke="0" extrusionOk="0">
                <a:moveTo>
                  <a:pt x="0" y="578359"/>
                </a:moveTo>
                <a:cubicBezTo>
                  <a:pt x="-5720" y="263727"/>
                  <a:pt x="275296" y="-42244"/>
                  <a:pt x="578359" y="0"/>
                </a:cubicBezTo>
                <a:cubicBezTo>
                  <a:pt x="722034" y="21075"/>
                  <a:pt x="837640" y="20899"/>
                  <a:pt x="1089148" y="0"/>
                </a:cubicBezTo>
                <a:cubicBezTo>
                  <a:pt x="1340656" y="-20899"/>
                  <a:pt x="1444754" y="13635"/>
                  <a:pt x="1645197" y="0"/>
                </a:cubicBezTo>
                <a:cubicBezTo>
                  <a:pt x="1845640" y="-13635"/>
                  <a:pt x="2164811" y="-28687"/>
                  <a:pt x="2337026" y="0"/>
                </a:cubicBezTo>
                <a:cubicBezTo>
                  <a:pt x="2509241" y="28687"/>
                  <a:pt x="2714419" y="-6734"/>
                  <a:pt x="2983594" y="0"/>
                </a:cubicBezTo>
                <a:cubicBezTo>
                  <a:pt x="3252769" y="6734"/>
                  <a:pt x="3245029" y="14054"/>
                  <a:pt x="3494383" y="0"/>
                </a:cubicBezTo>
                <a:cubicBezTo>
                  <a:pt x="3743737" y="-14054"/>
                  <a:pt x="3958377" y="20115"/>
                  <a:pt x="4095692" y="0"/>
                </a:cubicBezTo>
                <a:cubicBezTo>
                  <a:pt x="4233007" y="-20115"/>
                  <a:pt x="4765722" y="-22078"/>
                  <a:pt x="5104339" y="0"/>
                </a:cubicBezTo>
                <a:cubicBezTo>
                  <a:pt x="5496312" y="-20918"/>
                  <a:pt x="5669246" y="259116"/>
                  <a:pt x="5682698" y="578359"/>
                </a:cubicBezTo>
                <a:cubicBezTo>
                  <a:pt x="5686098" y="633875"/>
                  <a:pt x="5680341" y="673196"/>
                  <a:pt x="5682698" y="697948"/>
                </a:cubicBezTo>
                <a:cubicBezTo>
                  <a:pt x="5688186" y="1064655"/>
                  <a:pt x="5454250" y="1288659"/>
                  <a:pt x="5104339" y="1276307"/>
                </a:cubicBezTo>
                <a:cubicBezTo>
                  <a:pt x="4945556" y="1271312"/>
                  <a:pt x="4818587" y="1257611"/>
                  <a:pt x="4548290" y="1276307"/>
                </a:cubicBezTo>
                <a:cubicBezTo>
                  <a:pt x="4277993" y="1295003"/>
                  <a:pt x="4194081" y="1287214"/>
                  <a:pt x="3856462" y="1276307"/>
                </a:cubicBezTo>
                <a:cubicBezTo>
                  <a:pt x="3518843" y="1265400"/>
                  <a:pt x="3471615" y="1276092"/>
                  <a:pt x="3345672" y="1276307"/>
                </a:cubicBezTo>
                <a:cubicBezTo>
                  <a:pt x="3219729" y="1276523"/>
                  <a:pt x="2935130" y="1288770"/>
                  <a:pt x="2744364" y="1276307"/>
                </a:cubicBezTo>
                <a:cubicBezTo>
                  <a:pt x="2553598" y="1263844"/>
                  <a:pt x="2344599" y="1257791"/>
                  <a:pt x="2233575" y="1276307"/>
                </a:cubicBezTo>
                <a:cubicBezTo>
                  <a:pt x="2122551" y="1294823"/>
                  <a:pt x="1850271" y="1294661"/>
                  <a:pt x="1632266" y="1276307"/>
                </a:cubicBezTo>
                <a:cubicBezTo>
                  <a:pt x="1414261" y="1257953"/>
                  <a:pt x="1092957" y="1277895"/>
                  <a:pt x="578359" y="1276307"/>
                </a:cubicBezTo>
                <a:cubicBezTo>
                  <a:pt x="256048" y="1288694"/>
                  <a:pt x="-37083" y="1018114"/>
                  <a:pt x="0" y="697948"/>
                </a:cubicBezTo>
                <a:cubicBezTo>
                  <a:pt x="1500" y="662450"/>
                  <a:pt x="4354" y="617384"/>
                  <a:pt x="0" y="57835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Думай перед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як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публікувати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хотів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би я,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побачили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?»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28C4A03E-C62B-54B4-A9D7-D014E8E4BE47}"/>
              </a:ext>
            </a:extLst>
          </p:cNvPr>
          <p:cNvSpPr/>
          <p:nvPr/>
        </p:nvSpPr>
        <p:spPr>
          <a:xfrm>
            <a:off x="1238250" y="2515056"/>
            <a:ext cx="5242063" cy="1276307"/>
          </a:xfrm>
          <a:custGeom>
            <a:avLst/>
            <a:gdLst>
              <a:gd name="connsiteX0" fmla="*/ 0 w 5242063"/>
              <a:gd name="connsiteY0" fmla="*/ 578359 h 1276307"/>
              <a:gd name="connsiteX1" fmla="*/ 578359 w 5242063"/>
              <a:gd name="connsiteY1" fmla="*/ 0 h 1276307"/>
              <a:gd name="connsiteX2" fmla="*/ 1300103 w 5242063"/>
              <a:gd name="connsiteY2" fmla="*/ 0 h 1276307"/>
              <a:gd name="connsiteX3" fmla="*/ 2021848 w 5242063"/>
              <a:gd name="connsiteY3" fmla="*/ 0 h 1276307"/>
              <a:gd name="connsiteX4" fmla="*/ 2702738 w 5242063"/>
              <a:gd name="connsiteY4" fmla="*/ 0 h 1276307"/>
              <a:gd name="connsiteX5" fmla="*/ 3465336 w 5242063"/>
              <a:gd name="connsiteY5" fmla="*/ 0 h 1276307"/>
              <a:gd name="connsiteX6" fmla="*/ 4663704 w 5242063"/>
              <a:gd name="connsiteY6" fmla="*/ 0 h 1276307"/>
              <a:gd name="connsiteX7" fmla="*/ 5242063 w 5242063"/>
              <a:gd name="connsiteY7" fmla="*/ 578359 h 1276307"/>
              <a:gd name="connsiteX8" fmla="*/ 5242063 w 5242063"/>
              <a:gd name="connsiteY8" fmla="*/ 697948 h 1276307"/>
              <a:gd name="connsiteX9" fmla="*/ 4663704 w 5242063"/>
              <a:gd name="connsiteY9" fmla="*/ 1276307 h 1276307"/>
              <a:gd name="connsiteX10" fmla="*/ 4023667 w 5242063"/>
              <a:gd name="connsiteY10" fmla="*/ 1276307 h 1276307"/>
              <a:gd name="connsiteX11" fmla="*/ 3465336 w 5242063"/>
              <a:gd name="connsiteY11" fmla="*/ 1276307 h 1276307"/>
              <a:gd name="connsiteX12" fmla="*/ 2743592 w 5242063"/>
              <a:gd name="connsiteY12" fmla="*/ 1276307 h 1276307"/>
              <a:gd name="connsiteX13" fmla="*/ 2103554 w 5242063"/>
              <a:gd name="connsiteY13" fmla="*/ 1276307 h 1276307"/>
              <a:gd name="connsiteX14" fmla="*/ 1422664 w 5242063"/>
              <a:gd name="connsiteY14" fmla="*/ 1276307 h 1276307"/>
              <a:gd name="connsiteX15" fmla="*/ 578359 w 5242063"/>
              <a:gd name="connsiteY15" fmla="*/ 1276307 h 1276307"/>
              <a:gd name="connsiteX16" fmla="*/ 0 w 5242063"/>
              <a:gd name="connsiteY16" fmla="*/ 697948 h 1276307"/>
              <a:gd name="connsiteX17" fmla="*/ 0 w 5242063"/>
              <a:gd name="connsiteY17" fmla="*/ 578359 h 1276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242063" h="1276307" fill="none" extrusionOk="0">
                <a:moveTo>
                  <a:pt x="0" y="578359"/>
                </a:moveTo>
                <a:cubicBezTo>
                  <a:pt x="-419" y="237687"/>
                  <a:pt x="218466" y="12961"/>
                  <a:pt x="578359" y="0"/>
                </a:cubicBezTo>
                <a:cubicBezTo>
                  <a:pt x="774742" y="27110"/>
                  <a:pt x="968093" y="-21863"/>
                  <a:pt x="1300103" y="0"/>
                </a:cubicBezTo>
                <a:cubicBezTo>
                  <a:pt x="1632113" y="21863"/>
                  <a:pt x="1685349" y="-33950"/>
                  <a:pt x="2021848" y="0"/>
                </a:cubicBezTo>
                <a:cubicBezTo>
                  <a:pt x="2358348" y="33950"/>
                  <a:pt x="2372779" y="16420"/>
                  <a:pt x="2702738" y="0"/>
                </a:cubicBezTo>
                <a:cubicBezTo>
                  <a:pt x="3032697" y="-16420"/>
                  <a:pt x="3253599" y="-11619"/>
                  <a:pt x="3465336" y="0"/>
                </a:cubicBezTo>
                <a:cubicBezTo>
                  <a:pt x="3677073" y="11619"/>
                  <a:pt x="4257631" y="-11343"/>
                  <a:pt x="4663704" y="0"/>
                </a:cubicBezTo>
                <a:cubicBezTo>
                  <a:pt x="4980349" y="28782"/>
                  <a:pt x="5213931" y="238006"/>
                  <a:pt x="5242063" y="578359"/>
                </a:cubicBezTo>
                <a:cubicBezTo>
                  <a:pt x="5237806" y="610485"/>
                  <a:pt x="5241938" y="655606"/>
                  <a:pt x="5242063" y="697948"/>
                </a:cubicBezTo>
                <a:cubicBezTo>
                  <a:pt x="5234234" y="1006232"/>
                  <a:pt x="4981329" y="1267844"/>
                  <a:pt x="4663704" y="1276307"/>
                </a:cubicBezTo>
                <a:cubicBezTo>
                  <a:pt x="4427293" y="1288260"/>
                  <a:pt x="4232363" y="1304017"/>
                  <a:pt x="4023667" y="1276307"/>
                </a:cubicBezTo>
                <a:cubicBezTo>
                  <a:pt x="3814971" y="1248597"/>
                  <a:pt x="3644598" y="1299795"/>
                  <a:pt x="3465336" y="1276307"/>
                </a:cubicBezTo>
                <a:cubicBezTo>
                  <a:pt x="3286074" y="1252819"/>
                  <a:pt x="3002490" y="1286243"/>
                  <a:pt x="2743592" y="1276307"/>
                </a:cubicBezTo>
                <a:cubicBezTo>
                  <a:pt x="2484694" y="1266371"/>
                  <a:pt x="2386824" y="1306248"/>
                  <a:pt x="2103554" y="1276307"/>
                </a:cubicBezTo>
                <a:cubicBezTo>
                  <a:pt x="1820284" y="1246366"/>
                  <a:pt x="1751696" y="1247600"/>
                  <a:pt x="1422664" y="1276307"/>
                </a:cubicBezTo>
                <a:cubicBezTo>
                  <a:pt x="1093632" y="1305015"/>
                  <a:pt x="807917" y="1280650"/>
                  <a:pt x="578359" y="1276307"/>
                </a:cubicBezTo>
                <a:cubicBezTo>
                  <a:pt x="255097" y="1250917"/>
                  <a:pt x="-53902" y="1074290"/>
                  <a:pt x="0" y="697948"/>
                </a:cubicBezTo>
                <a:cubicBezTo>
                  <a:pt x="-502" y="672675"/>
                  <a:pt x="4590" y="612935"/>
                  <a:pt x="0" y="578359"/>
                </a:cubicBezTo>
                <a:close/>
              </a:path>
              <a:path w="5242063" h="1276307" stroke="0" extrusionOk="0">
                <a:moveTo>
                  <a:pt x="0" y="578359"/>
                </a:moveTo>
                <a:cubicBezTo>
                  <a:pt x="-5720" y="263727"/>
                  <a:pt x="275296" y="-42244"/>
                  <a:pt x="578359" y="0"/>
                </a:cubicBezTo>
                <a:cubicBezTo>
                  <a:pt x="797351" y="26595"/>
                  <a:pt x="956941" y="-14476"/>
                  <a:pt x="1136689" y="0"/>
                </a:cubicBezTo>
                <a:cubicBezTo>
                  <a:pt x="1316437" y="14476"/>
                  <a:pt x="1454767" y="-22589"/>
                  <a:pt x="1735873" y="0"/>
                </a:cubicBezTo>
                <a:cubicBezTo>
                  <a:pt x="2016979" y="22589"/>
                  <a:pt x="2177134" y="8385"/>
                  <a:pt x="2457618" y="0"/>
                </a:cubicBezTo>
                <a:cubicBezTo>
                  <a:pt x="2738103" y="-8385"/>
                  <a:pt x="2830802" y="-16817"/>
                  <a:pt x="3138509" y="0"/>
                </a:cubicBezTo>
                <a:cubicBezTo>
                  <a:pt x="3446216" y="16817"/>
                  <a:pt x="3556066" y="-23706"/>
                  <a:pt x="3696839" y="0"/>
                </a:cubicBezTo>
                <a:cubicBezTo>
                  <a:pt x="3837612" y="23706"/>
                  <a:pt x="4279169" y="9026"/>
                  <a:pt x="4663704" y="0"/>
                </a:cubicBezTo>
                <a:cubicBezTo>
                  <a:pt x="4915293" y="2069"/>
                  <a:pt x="5195747" y="248122"/>
                  <a:pt x="5242063" y="578359"/>
                </a:cubicBezTo>
                <a:cubicBezTo>
                  <a:pt x="5243138" y="611382"/>
                  <a:pt x="5243106" y="642076"/>
                  <a:pt x="5242063" y="697948"/>
                </a:cubicBezTo>
                <a:cubicBezTo>
                  <a:pt x="5318016" y="1009680"/>
                  <a:pt x="4976137" y="1251627"/>
                  <a:pt x="4663704" y="1276307"/>
                </a:cubicBezTo>
                <a:cubicBezTo>
                  <a:pt x="4541681" y="1257637"/>
                  <a:pt x="4383406" y="1267079"/>
                  <a:pt x="4105374" y="1276307"/>
                </a:cubicBezTo>
                <a:cubicBezTo>
                  <a:pt x="3827342" y="1285536"/>
                  <a:pt x="3792349" y="1269858"/>
                  <a:pt x="3547043" y="1276307"/>
                </a:cubicBezTo>
                <a:cubicBezTo>
                  <a:pt x="3301737" y="1282756"/>
                  <a:pt x="3011055" y="1259136"/>
                  <a:pt x="2825299" y="1276307"/>
                </a:cubicBezTo>
                <a:cubicBezTo>
                  <a:pt x="2639543" y="1293478"/>
                  <a:pt x="2393671" y="1293067"/>
                  <a:pt x="2266968" y="1276307"/>
                </a:cubicBezTo>
                <a:cubicBezTo>
                  <a:pt x="2140265" y="1259547"/>
                  <a:pt x="1884648" y="1263542"/>
                  <a:pt x="1626931" y="1276307"/>
                </a:cubicBezTo>
                <a:cubicBezTo>
                  <a:pt x="1369214" y="1289072"/>
                  <a:pt x="1093393" y="1284346"/>
                  <a:pt x="578359" y="1276307"/>
                </a:cubicBezTo>
                <a:cubicBezTo>
                  <a:pt x="281408" y="1239400"/>
                  <a:pt x="-7146" y="1049487"/>
                  <a:pt x="0" y="697948"/>
                </a:cubicBezTo>
                <a:cubicBezTo>
                  <a:pt x="-1697" y="649099"/>
                  <a:pt x="3155" y="622233"/>
                  <a:pt x="0" y="57835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викладай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особисті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адресу, школу,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паролі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фото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документів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785F5862-761B-4F7B-D913-3C9CE336D9A1}"/>
              </a:ext>
            </a:extLst>
          </p:cNvPr>
          <p:cNvSpPr/>
          <p:nvPr/>
        </p:nvSpPr>
        <p:spPr>
          <a:xfrm>
            <a:off x="171451" y="3933847"/>
            <a:ext cx="5924549" cy="1276307"/>
          </a:xfrm>
          <a:custGeom>
            <a:avLst/>
            <a:gdLst>
              <a:gd name="connsiteX0" fmla="*/ 0 w 5924549"/>
              <a:gd name="connsiteY0" fmla="*/ 578359 h 1276307"/>
              <a:gd name="connsiteX1" fmla="*/ 578359 w 5924549"/>
              <a:gd name="connsiteY1" fmla="*/ 0 h 1276307"/>
              <a:gd name="connsiteX2" fmla="*/ 1307156 w 5924549"/>
              <a:gd name="connsiteY2" fmla="*/ 0 h 1276307"/>
              <a:gd name="connsiteX3" fmla="*/ 2083631 w 5924549"/>
              <a:gd name="connsiteY3" fmla="*/ 0 h 1276307"/>
              <a:gd name="connsiteX4" fmla="*/ 2812428 w 5924549"/>
              <a:gd name="connsiteY4" fmla="*/ 0 h 1276307"/>
              <a:gd name="connsiteX5" fmla="*/ 3445869 w 5924549"/>
              <a:gd name="connsiteY5" fmla="*/ 0 h 1276307"/>
              <a:gd name="connsiteX6" fmla="*/ 4031631 w 5924549"/>
              <a:gd name="connsiteY6" fmla="*/ 0 h 1276307"/>
              <a:gd name="connsiteX7" fmla="*/ 4712750 w 5924549"/>
              <a:gd name="connsiteY7" fmla="*/ 0 h 1276307"/>
              <a:gd name="connsiteX8" fmla="*/ 5346190 w 5924549"/>
              <a:gd name="connsiteY8" fmla="*/ 0 h 1276307"/>
              <a:gd name="connsiteX9" fmla="*/ 5924549 w 5924549"/>
              <a:gd name="connsiteY9" fmla="*/ 578359 h 1276307"/>
              <a:gd name="connsiteX10" fmla="*/ 5924549 w 5924549"/>
              <a:gd name="connsiteY10" fmla="*/ 697948 h 1276307"/>
              <a:gd name="connsiteX11" fmla="*/ 5346190 w 5924549"/>
              <a:gd name="connsiteY11" fmla="*/ 1276307 h 1276307"/>
              <a:gd name="connsiteX12" fmla="*/ 4712750 w 5924549"/>
              <a:gd name="connsiteY12" fmla="*/ 1276307 h 1276307"/>
              <a:gd name="connsiteX13" fmla="*/ 4174666 w 5924549"/>
              <a:gd name="connsiteY13" fmla="*/ 1276307 h 1276307"/>
              <a:gd name="connsiteX14" fmla="*/ 3493547 w 5924549"/>
              <a:gd name="connsiteY14" fmla="*/ 1276307 h 1276307"/>
              <a:gd name="connsiteX15" fmla="*/ 2955463 w 5924549"/>
              <a:gd name="connsiteY15" fmla="*/ 1276307 h 1276307"/>
              <a:gd name="connsiteX16" fmla="*/ 2226666 w 5924549"/>
              <a:gd name="connsiteY16" fmla="*/ 1276307 h 1276307"/>
              <a:gd name="connsiteX17" fmla="*/ 1640904 w 5924549"/>
              <a:gd name="connsiteY17" fmla="*/ 1276307 h 1276307"/>
              <a:gd name="connsiteX18" fmla="*/ 578359 w 5924549"/>
              <a:gd name="connsiteY18" fmla="*/ 1276307 h 1276307"/>
              <a:gd name="connsiteX19" fmla="*/ 0 w 5924549"/>
              <a:gd name="connsiteY19" fmla="*/ 697948 h 1276307"/>
              <a:gd name="connsiteX20" fmla="*/ 0 w 5924549"/>
              <a:gd name="connsiteY20" fmla="*/ 578359 h 1276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924549" h="1276307" fill="none" extrusionOk="0">
                <a:moveTo>
                  <a:pt x="0" y="578359"/>
                </a:moveTo>
                <a:cubicBezTo>
                  <a:pt x="-11709" y="200655"/>
                  <a:pt x="271281" y="-12611"/>
                  <a:pt x="578359" y="0"/>
                </a:cubicBezTo>
                <a:cubicBezTo>
                  <a:pt x="828971" y="24117"/>
                  <a:pt x="1155706" y="32955"/>
                  <a:pt x="1307156" y="0"/>
                </a:cubicBezTo>
                <a:cubicBezTo>
                  <a:pt x="1458606" y="-32955"/>
                  <a:pt x="1802167" y="-30385"/>
                  <a:pt x="2083631" y="0"/>
                </a:cubicBezTo>
                <a:cubicBezTo>
                  <a:pt x="2365096" y="30385"/>
                  <a:pt x="2656402" y="-18601"/>
                  <a:pt x="2812428" y="0"/>
                </a:cubicBezTo>
                <a:cubicBezTo>
                  <a:pt x="2968454" y="18601"/>
                  <a:pt x="3170861" y="8018"/>
                  <a:pt x="3445869" y="0"/>
                </a:cubicBezTo>
                <a:cubicBezTo>
                  <a:pt x="3720877" y="-8018"/>
                  <a:pt x="3740944" y="-27765"/>
                  <a:pt x="4031631" y="0"/>
                </a:cubicBezTo>
                <a:cubicBezTo>
                  <a:pt x="4322318" y="27765"/>
                  <a:pt x="4385918" y="2012"/>
                  <a:pt x="4712750" y="0"/>
                </a:cubicBezTo>
                <a:cubicBezTo>
                  <a:pt x="5039582" y="-2012"/>
                  <a:pt x="5046807" y="21282"/>
                  <a:pt x="5346190" y="0"/>
                </a:cubicBezTo>
                <a:cubicBezTo>
                  <a:pt x="5665456" y="76621"/>
                  <a:pt x="5934563" y="246377"/>
                  <a:pt x="5924549" y="578359"/>
                </a:cubicBezTo>
                <a:cubicBezTo>
                  <a:pt x="5928058" y="613035"/>
                  <a:pt x="5925134" y="671933"/>
                  <a:pt x="5924549" y="697948"/>
                </a:cubicBezTo>
                <a:cubicBezTo>
                  <a:pt x="5928815" y="1028483"/>
                  <a:pt x="5632827" y="1286954"/>
                  <a:pt x="5346190" y="1276307"/>
                </a:cubicBezTo>
                <a:cubicBezTo>
                  <a:pt x="5186081" y="1283142"/>
                  <a:pt x="4916618" y="1256177"/>
                  <a:pt x="4712750" y="1276307"/>
                </a:cubicBezTo>
                <a:cubicBezTo>
                  <a:pt x="4508882" y="1296437"/>
                  <a:pt x="4368463" y="1294166"/>
                  <a:pt x="4174666" y="1276307"/>
                </a:cubicBezTo>
                <a:cubicBezTo>
                  <a:pt x="3980869" y="1258448"/>
                  <a:pt x="3640961" y="1279192"/>
                  <a:pt x="3493547" y="1276307"/>
                </a:cubicBezTo>
                <a:cubicBezTo>
                  <a:pt x="3346133" y="1273422"/>
                  <a:pt x="3089892" y="1281277"/>
                  <a:pt x="2955463" y="1276307"/>
                </a:cubicBezTo>
                <a:cubicBezTo>
                  <a:pt x="2821034" y="1271337"/>
                  <a:pt x="2372873" y="1310244"/>
                  <a:pt x="2226666" y="1276307"/>
                </a:cubicBezTo>
                <a:cubicBezTo>
                  <a:pt x="2080459" y="1242370"/>
                  <a:pt x="1905991" y="1268541"/>
                  <a:pt x="1640904" y="1276307"/>
                </a:cubicBezTo>
                <a:cubicBezTo>
                  <a:pt x="1375817" y="1284073"/>
                  <a:pt x="931073" y="1287020"/>
                  <a:pt x="578359" y="1276307"/>
                </a:cubicBezTo>
                <a:cubicBezTo>
                  <a:pt x="232316" y="1279935"/>
                  <a:pt x="11940" y="1072198"/>
                  <a:pt x="0" y="697948"/>
                </a:cubicBezTo>
                <a:cubicBezTo>
                  <a:pt x="-440" y="666799"/>
                  <a:pt x="-2026" y="613454"/>
                  <a:pt x="0" y="578359"/>
                </a:cubicBezTo>
                <a:close/>
              </a:path>
              <a:path w="5924549" h="1276307" stroke="0" extrusionOk="0">
                <a:moveTo>
                  <a:pt x="0" y="578359"/>
                </a:moveTo>
                <a:cubicBezTo>
                  <a:pt x="-5720" y="263727"/>
                  <a:pt x="275296" y="-42244"/>
                  <a:pt x="578359" y="0"/>
                </a:cubicBezTo>
                <a:cubicBezTo>
                  <a:pt x="766186" y="-24469"/>
                  <a:pt x="968720" y="-3597"/>
                  <a:pt x="1116443" y="0"/>
                </a:cubicBezTo>
                <a:cubicBezTo>
                  <a:pt x="1264166" y="3597"/>
                  <a:pt x="1546033" y="26056"/>
                  <a:pt x="1702205" y="0"/>
                </a:cubicBezTo>
                <a:cubicBezTo>
                  <a:pt x="1858377" y="-26056"/>
                  <a:pt x="2180217" y="-29075"/>
                  <a:pt x="2431002" y="0"/>
                </a:cubicBezTo>
                <a:cubicBezTo>
                  <a:pt x="2681787" y="29075"/>
                  <a:pt x="2909176" y="-32703"/>
                  <a:pt x="3112121" y="0"/>
                </a:cubicBezTo>
                <a:cubicBezTo>
                  <a:pt x="3315066" y="32703"/>
                  <a:pt x="3395760" y="-22398"/>
                  <a:pt x="3650204" y="0"/>
                </a:cubicBezTo>
                <a:cubicBezTo>
                  <a:pt x="3904648" y="22398"/>
                  <a:pt x="4000637" y="10009"/>
                  <a:pt x="4283645" y="0"/>
                </a:cubicBezTo>
                <a:cubicBezTo>
                  <a:pt x="4566653" y="-10009"/>
                  <a:pt x="4997293" y="17443"/>
                  <a:pt x="5346190" y="0"/>
                </a:cubicBezTo>
                <a:cubicBezTo>
                  <a:pt x="5738163" y="-20918"/>
                  <a:pt x="5911097" y="259116"/>
                  <a:pt x="5924549" y="578359"/>
                </a:cubicBezTo>
                <a:cubicBezTo>
                  <a:pt x="5927949" y="633875"/>
                  <a:pt x="5922192" y="673196"/>
                  <a:pt x="5924549" y="697948"/>
                </a:cubicBezTo>
                <a:cubicBezTo>
                  <a:pt x="5930037" y="1064655"/>
                  <a:pt x="5696101" y="1288659"/>
                  <a:pt x="5346190" y="1276307"/>
                </a:cubicBezTo>
                <a:cubicBezTo>
                  <a:pt x="5086518" y="1274155"/>
                  <a:pt x="4889197" y="1304831"/>
                  <a:pt x="4760428" y="1276307"/>
                </a:cubicBezTo>
                <a:cubicBezTo>
                  <a:pt x="4631659" y="1247783"/>
                  <a:pt x="4346628" y="1248481"/>
                  <a:pt x="4031631" y="1276307"/>
                </a:cubicBezTo>
                <a:cubicBezTo>
                  <a:pt x="3716634" y="1304133"/>
                  <a:pt x="3753015" y="1250098"/>
                  <a:pt x="3493547" y="1276307"/>
                </a:cubicBezTo>
                <a:cubicBezTo>
                  <a:pt x="3234079" y="1302516"/>
                  <a:pt x="3101266" y="1267060"/>
                  <a:pt x="2860107" y="1276307"/>
                </a:cubicBezTo>
                <a:cubicBezTo>
                  <a:pt x="2618948" y="1285554"/>
                  <a:pt x="2447368" y="1255050"/>
                  <a:pt x="2322023" y="1276307"/>
                </a:cubicBezTo>
                <a:cubicBezTo>
                  <a:pt x="2196678" y="1297564"/>
                  <a:pt x="1955522" y="1290720"/>
                  <a:pt x="1688583" y="1276307"/>
                </a:cubicBezTo>
                <a:cubicBezTo>
                  <a:pt x="1421644" y="1261894"/>
                  <a:pt x="969941" y="1282752"/>
                  <a:pt x="578359" y="1276307"/>
                </a:cubicBezTo>
                <a:cubicBezTo>
                  <a:pt x="256048" y="1288694"/>
                  <a:pt x="-37083" y="1018114"/>
                  <a:pt x="0" y="697948"/>
                </a:cubicBezTo>
                <a:cubicBezTo>
                  <a:pt x="1500" y="662450"/>
                  <a:pt x="4354" y="617384"/>
                  <a:pt x="0" y="57835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Поважай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інших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не пиши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образливих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коментарів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навіть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«для приколу»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32626724-DEFE-1C66-0D27-EF133E4B8D8B}"/>
              </a:ext>
            </a:extLst>
          </p:cNvPr>
          <p:cNvSpPr/>
          <p:nvPr/>
        </p:nvSpPr>
        <p:spPr>
          <a:xfrm>
            <a:off x="1311137" y="5389515"/>
            <a:ext cx="5242063" cy="1276307"/>
          </a:xfrm>
          <a:custGeom>
            <a:avLst/>
            <a:gdLst>
              <a:gd name="connsiteX0" fmla="*/ 0 w 5242063"/>
              <a:gd name="connsiteY0" fmla="*/ 578359 h 1276307"/>
              <a:gd name="connsiteX1" fmla="*/ 578359 w 5242063"/>
              <a:gd name="connsiteY1" fmla="*/ 0 h 1276307"/>
              <a:gd name="connsiteX2" fmla="*/ 1300103 w 5242063"/>
              <a:gd name="connsiteY2" fmla="*/ 0 h 1276307"/>
              <a:gd name="connsiteX3" fmla="*/ 2021848 w 5242063"/>
              <a:gd name="connsiteY3" fmla="*/ 0 h 1276307"/>
              <a:gd name="connsiteX4" fmla="*/ 2702738 w 5242063"/>
              <a:gd name="connsiteY4" fmla="*/ 0 h 1276307"/>
              <a:gd name="connsiteX5" fmla="*/ 3465336 w 5242063"/>
              <a:gd name="connsiteY5" fmla="*/ 0 h 1276307"/>
              <a:gd name="connsiteX6" fmla="*/ 4663704 w 5242063"/>
              <a:gd name="connsiteY6" fmla="*/ 0 h 1276307"/>
              <a:gd name="connsiteX7" fmla="*/ 5242063 w 5242063"/>
              <a:gd name="connsiteY7" fmla="*/ 578359 h 1276307"/>
              <a:gd name="connsiteX8" fmla="*/ 5242063 w 5242063"/>
              <a:gd name="connsiteY8" fmla="*/ 697948 h 1276307"/>
              <a:gd name="connsiteX9" fmla="*/ 4663704 w 5242063"/>
              <a:gd name="connsiteY9" fmla="*/ 1276307 h 1276307"/>
              <a:gd name="connsiteX10" fmla="*/ 4023667 w 5242063"/>
              <a:gd name="connsiteY10" fmla="*/ 1276307 h 1276307"/>
              <a:gd name="connsiteX11" fmla="*/ 3465336 w 5242063"/>
              <a:gd name="connsiteY11" fmla="*/ 1276307 h 1276307"/>
              <a:gd name="connsiteX12" fmla="*/ 2743592 w 5242063"/>
              <a:gd name="connsiteY12" fmla="*/ 1276307 h 1276307"/>
              <a:gd name="connsiteX13" fmla="*/ 2103554 w 5242063"/>
              <a:gd name="connsiteY13" fmla="*/ 1276307 h 1276307"/>
              <a:gd name="connsiteX14" fmla="*/ 1422664 w 5242063"/>
              <a:gd name="connsiteY14" fmla="*/ 1276307 h 1276307"/>
              <a:gd name="connsiteX15" fmla="*/ 578359 w 5242063"/>
              <a:gd name="connsiteY15" fmla="*/ 1276307 h 1276307"/>
              <a:gd name="connsiteX16" fmla="*/ 0 w 5242063"/>
              <a:gd name="connsiteY16" fmla="*/ 697948 h 1276307"/>
              <a:gd name="connsiteX17" fmla="*/ 0 w 5242063"/>
              <a:gd name="connsiteY17" fmla="*/ 578359 h 1276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242063" h="1276307" fill="none" extrusionOk="0">
                <a:moveTo>
                  <a:pt x="0" y="578359"/>
                </a:moveTo>
                <a:cubicBezTo>
                  <a:pt x="-419" y="237687"/>
                  <a:pt x="218466" y="12961"/>
                  <a:pt x="578359" y="0"/>
                </a:cubicBezTo>
                <a:cubicBezTo>
                  <a:pt x="774742" y="27110"/>
                  <a:pt x="968093" y="-21863"/>
                  <a:pt x="1300103" y="0"/>
                </a:cubicBezTo>
                <a:cubicBezTo>
                  <a:pt x="1632113" y="21863"/>
                  <a:pt x="1685349" y="-33950"/>
                  <a:pt x="2021848" y="0"/>
                </a:cubicBezTo>
                <a:cubicBezTo>
                  <a:pt x="2358348" y="33950"/>
                  <a:pt x="2372779" y="16420"/>
                  <a:pt x="2702738" y="0"/>
                </a:cubicBezTo>
                <a:cubicBezTo>
                  <a:pt x="3032697" y="-16420"/>
                  <a:pt x="3253599" y="-11619"/>
                  <a:pt x="3465336" y="0"/>
                </a:cubicBezTo>
                <a:cubicBezTo>
                  <a:pt x="3677073" y="11619"/>
                  <a:pt x="4257631" y="-11343"/>
                  <a:pt x="4663704" y="0"/>
                </a:cubicBezTo>
                <a:cubicBezTo>
                  <a:pt x="4980349" y="28782"/>
                  <a:pt x="5213931" y="238006"/>
                  <a:pt x="5242063" y="578359"/>
                </a:cubicBezTo>
                <a:cubicBezTo>
                  <a:pt x="5237806" y="610485"/>
                  <a:pt x="5241938" y="655606"/>
                  <a:pt x="5242063" y="697948"/>
                </a:cubicBezTo>
                <a:cubicBezTo>
                  <a:pt x="5234234" y="1006232"/>
                  <a:pt x="4981329" y="1267844"/>
                  <a:pt x="4663704" y="1276307"/>
                </a:cubicBezTo>
                <a:cubicBezTo>
                  <a:pt x="4427293" y="1288260"/>
                  <a:pt x="4232363" y="1304017"/>
                  <a:pt x="4023667" y="1276307"/>
                </a:cubicBezTo>
                <a:cubicBezTo>
                  <a:pt x="3814971" y="1248597"/>
                  <a:pt x="3644598" y="1299795"/>
                  <a:pt x="3465336" y="1276307"/>
                </a:cubicBezTo>
                <a:cubicBezTo>
                  <a:pt x="3286074" y="1252819"/>
                  <a:pt x="3002490" y="1286243"/>
                  <a:pt x="2743592" y="1276307"/>
                </a:cubicBezTo>
                <a:cubicBezTo>
                  <a:pt x="2484694" y="1266371"/>
                  <a:pt x="2386824" y="1306248"/>
                  <a:pt x="2103554" y="1276307"/>
                </a:cubicBezTo>
                <a:cubicBezTo>
                  <a:pt x="1820284" y="1246366"/>
                  <a:pt x="1751696" y="1247600"/>
                  <a:pt x="1422664" y="1276307"/>
                </a:cubicBezTo>
                <a:cubicBezTo>
                  <a:pt x="1093632" y="1305015"/>
                  <a:pt x="807917" y="1280650"/>
                  <a:pt x="578359" y="1276307"/>
                </a:cubicBezTo>
                <a:cubicBezTo>
                  <a:pt x="255097" y="1250917"/>
                  <a:pt x="-53902" y="1074290"/>
                  <a:pt x="0" y="697948"/>
                </a:cubicBezTo>
                <a:cubicBezTo>
                  <a:pt x="-502" y="672675"/>
                  <a:pt x="4590" y="612935"/>
                  <a:pt x="0" y="578359"/>
                </a:cubicBezTo>
                <a:close/>
              </a:path>
              <a:path w="5242063" h="1276307" stroke="0" extrusionOk="0">
                <a:moveTo>
                  <a:pt x="0" y="578359"/>
                </a:moveTo>
                <a:cubicBezTo>
                  <a:pt x="-5720" y="263727"/>
                  <a:pt x="275296" y="-42244"/>
                  <a:pt x="578359" y="0"/>
                </a:cubicBezTo>
                <a:cubicBezTo>
                  <a:pt x="797351" y="26595"/>
                  <a:pt x="956941" y="-14476"/>
                  <a:pt x="1136689" y="0"/>
                </a:cubicBezTo>
                <a:cubicBezTo>
                  <a:pt x="1316437" y="14476"/>
                  <a:pt x="1454767" y="-22589"/>
                  <a:pt x="1735873" y="0"/>
                </a:cubicBezTo>
                <a:cubicBezTo>
                  <a:pt x="2016979" y="22589"/>
                  <a:pt x="2177134" y="8385"/>
                  <a:pt x="2457618" y="0"/>
                </a:cubicBezTo>
                <a:cubicBezTo>
                  <a:pt x="2738103" y="-8385"/>
                  <a:pt x="2830802" y="-16817"/>
                  <a:pt x="3138509" y="0"/>
                </a:cubicBezTo>
                <a:cubicBezTo>
                  <a:pt x="3446216" y="16817"/>
                  <a:pt x="3556066" y="-23706"/>
                  <a:pt x="3696839" y="0"/>
                </a:cubicBezTo>
                <a:cubicBezTo>
                  <a:pt x="3837612" y="23706"/>
                  <a:pt x="4279169" y="9026"/>
                  <a:pt x="4663704" y="0"/>
                </a:cubicBezTo>
                <a:cubicBezTo>
                  <a:pt x="4915293" y="2069"/>
                  <a:pt x="5195747" y="248122"/>
                  <a:pt x="5242063" y="578359"/>
                </a:cubicBezTo>
                <a:cubicBezTo>
                  <a:pt x="5243138" y="611382"/>
                  <a:pt x="5243106" y="642076"/>
                  <a:pt x="5242063" y="697948"/>
                </a:cubicBezTo>
                <a:cubicBezTo>
                  <a:pt x="5318016" y="1009680"/>
                  <a:pt x="4976137" y="1251627"/>
                  <a:pt x="4663704" y="1276307"/>
                </a:cubicBezTo>
                <a:cubicBezTo>
                  <a:pt x="4541681" y="1257637"/>
                  <a:pt x="4383406" y="1267079"/>
                  <a:pt x="4105374" y="1276307"/>
                </a:cubicBezTo>
                <a:cubicBezTo>
                  <a:pt x="3827342" y="1285536"/>
                  <a:pt x="3792349" y="1269858"/>
                  <a:pt x="3547043" y="1276307"/>
                </a:cubicBezTo>
                <a:cubicBezTo>
                  <a:pt x="3301737" y="1282756"/>
                  <a:pt x="3011055" y="1259136"/>
                  <a:pt x="2825299" y="1276307"/>
                </a:cubicBezTo>
                <a:cubicBezTo>
                  <a:pt x="2639543" y="1293478"/>
                  <a:pt x="2393671" y="1293067"/>
                  <a:pt x="2266968" y="1276307"/>
                </a:cubicBezTo>
                <a:cubicBezTo>
                  <a:pt x="2140265" y="1259547"/>
                  <a:pt x="1884648" y="1263542"/>
                  <a:pt x="1626931" y="1276307"/>
                </a:cubicBezTo>
                <a:cubicBezTo>
                  <a:pt x="1369214" y="1289072"/>
                  <a:pt x="1093393" y="1284346"/>
                  <a:pt x="578359" y="1276307"/>
                </a:cubicBezTo>
                <a:cubicBezTo>
                  <a:pt x="281408" y="1239400"/>
                  <a:pt x="-7146" y="1049487"/>
                  <a:pt x="0" y="697948"/>
                </a:cubicBezTo>
                <a:cubicBezTo>
                  <a:pt x="-1697" y="649099"/>
                  <a:pt x="3155" y="622233"/>
                  <a:pt x="0" y="57835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здається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дивним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небезпечним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краще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поширюй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6CC072D-445E-9326-97BA-316CE7F449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63747" y="1007167"/>
            <a:ext cx="5850833" cy="585083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72165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9A1ED-F5B6-33DF-9B4E-566E06AF1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AD4567-CB94-4AA2-232C-D0302E617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B4D261DB-1BD5-DB84-39AF-C6BD7DCC827C}"/>
              </a:ext>
            </a:extLst>
          </p:cNvPr>
          <p:cNvSpPr/>
          <p:nvPr/>
        </p:nvSpPr>
        <p:spPr>
          <a:xfrm>
            <a:off x="353641" y="159671"/>
            <a:ext cx="11553438" cy="1659192"/>
          </a:xfrm>
          <a:custGeom>
            <a:avLst/>
            <a:gdLst>
              <a:gd name="connsiteX0" fmla="*/ 0 w 11553438"/>
              <a:gd name="connsiteY0" fmla="*/ 751863 h 1659192"/>
              <a:gd name="connsiteX1" fmla="*/ 751863 w 11553438"/>
              <a:gd name="connsiteY1" fmla="*/ 0 h 1659192"/>
              <a:gd name="connsiteX2" fmla="*/ 1421844 w 11553438"/>
              <a:gd name="connsiteY2" fmla="*/ 0 h 1659192"/>
              <a:gd name="connsiteX3" fmla="*/ 2192322 w 11553438"/>
              <a:gd name="connsiteY3" fmla="*/ 0 h 1659192"/>
              <a:gd name="connsiteX4" fmla="*/ 2661308 w 11553438"/>
              <a:gd name="connsiteY4" fmla="*/ 0 h 1659192"/>
              <a:gd name="connsiteX5" fmla="*/ 3331289 w 11553438"/>
              <a:gd name="connsiteY5" fmla="*/ 0 h 1659192"/>
              <a:gd name="connsiteX6" fmla="*/ 3699779 w 11553438"/>
              <a:gd name="connsiteY6" fmla="*/ 0 h 1659192"/>
              <a:gd name="connsiteX7" fmla="*/ 4168765 w 11553438"/>
              <a:gd name="connsiteY7" fmla="*/ 0 h 1659192"/>
              <a:gd name="connsiteX8" fmla="*/ 5039740 w 11553438"/>
              <a:gd name="connsiteY8" fmla="*/ 0 h 1659192"/>
              <a:gd name="connsiteX9" fmla="*/ 5910715 w 11553438"/>
              <a:gd name="connsiteY9" fmla="*/ 0 h 1659192"/>
              <a:gd name="connsiteX10" fmla="*/ 6480199 w 11553438"/>
              <a:gd name="connsiteY10" fmla="*/ 0 h 1659192"/>
              <a:gd name="connsiteX11" fmla="*/ 7049683 w 11553438"/>
              <a:gd name="connsiteY11" fmla="*/ 0 h 1659192"/>
              <a:gd name="connsiteX12" fmla="*/ 7418172 w 11553438"/>
              <a:gd name="connsiteY12" fmla="*/ 0 h 1659192"/>
              <a:gd name="connsiteX13" fmla="*/ 7786661 w 11553438"/>
              <a:gd name="connsiteY13" fmla="*/ 0 h 1659192"/>
              <a:gd name="connsiteX14" fmla="*/ 8356145 w 11553438"/>
              <a:gd name="connsiteY14" fmla="*/ 0 h 1659192"/>
              <a:gd name="connsiteX15" fmla="*/ 9126623 w 11553438"/>
              <a:gd name="connsiteY15" fmla="*/ 0 h 1659192"/>
              <a:gd name="connsiteX16" fmla="*/ 9495112 w 11553438"/>
              <a:gd name="connsiteY16" fmla="*/ 0 h 1659192"/>
              <a:gd name="connsiteX17" fmla="*/ 10801575 w 11553438"/>
              <a:gd name="connsiteY17" fmla="*/ 0 h 1659192"/>
              <a:gd name="connsiteX18" fmla="*/ 11553438 w 11553438"/>
              <a:gd name="connsiteY18" fmla="*/ 751863 h 1659192"/>
              <a:gd name="connsiteX19" fmla="*/ 11553438 w 11553438"/>
              <a:gd name="connsiteY19" fmla="*/ 907329 h 1659192"/>
              <a:gd name="connsiteX20" fmla="*/ 10801575 w 11553438"/>
              <a:gd name="connsiteY20" fmla="*/ 1659192 h 1659192"/>
              <a:gd name="connsiteX21" fmla="*/ 10332588 w 11553438"/>
              <a:gd name="connsiteY21" fmla="*/ 1659192 h 1659192"/>
              <a:gd name="connsiteX22" fmla="*/ 9662608 w 11553438"/>
              <a:gd name="connsiteY22" fmla="*/ 1659192 h 1659192"/>
              <a:gd name="connsiteX23" fmla="*/ 8992627 w 11553438"/>
              <a:gd name="connsiteY23" fmla="*/ 1659192 h 1659192"/>
              <a:gd name="connsiteX24" fmla="*/ 8222149 w 11553438"/>
              <a:gd name="connsiteY24" fmla="*/ 1659192 h 1659192"/>
              <a:gd name="connsiteX25" fmla="*/ 7853659 w 11553438"/>
              <a:gd name="connsiteY25" fmla="*/ 1659192 h 1659192"/>
              <a:gd name="connsiteX26" fmla="*/ 7384673 w 11553438"/>
              <a:gd name="connsiteY26" fmla="*/ 1659192 h 1659192"/>
              <a:gd name="connsiteX27" fmla="*/ 6513698 w 11553438"/>
              <a:gd name="connsiteY27" fmla="*/ 1659192 h 1659192"/>
              <a:gd name="connsiteX28" fmla="*/ 5642723 w 11553438"/>
              <a:gd name="connsiteY28" fmla="*/ 1659192 h 1659192"/>
              <a:gd name="connsiteX29" fmla="*/ 4872245 w 11553438"/>
              <a:gd name="connsiteY29" fmla="*/ 1659192 h 1659192"/>
              <a:gd name="connsiteX30" fmla="*/ 4202264 w 11553438"/>
              <a:gd name="connsiteY30" fmla="*/ 1659192 h 1659192"/>
              <a:gd name="connsiteX31" fmla="*/ 3431786 w 11553438"/>
              <a:gd name="connsiteY31" fmla="*/ 1659192 h 1659192"/>
              <a:gd name="connsiteX32" fmla="*/ 3063297 w 11553438"/>
              <a:gd name="connsiteY32" fmla="*/ 1659192 h 1659192"/>
              <a:gd name="connsiteX33" fmla="*/ 2393316 w 11553438"/>
              <a:gd name="connsiteY33" fmla="*/ 1659192 h 1659192"/>
              <a:gd name="connsiteX34" fmla="*/ 1823832 w 11553438"/>
              <a:gd name="connsiteY34" fmla="*/ 1659192 h 1659192"/>
              <a:gd name="connsiteX35" fmla="*/ 751863 w 11553438"/>
              <a:gd name="connsiteY35" fmla="*/ 1659192 h 1659192"/>
              <a:gd name="connsiteX36" fmla="*/ 0 w 11553438"/>
              <a:gd name="connsiteY36" fmla="*/ 907329 h 1659192"/>
              <a:gd name="connsiteX37" fmla="*/ 0 w 11553438"/>
              <a:gd name="connsiteY37" fmla="*/ 751863 h 1659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553438" h="1659192" fill="none" extrusionOk="0">
                <a:moveTo>
                  <a:pt x="0" y="751863"/>
                </a:moveTo>
                <a:cubicBezTo>
                  <a:pt x="11886" y="309981"/>
                  <a:pt x="297536" y="-24660"/>
                  <a:pt x="751863" y="0"/>
                </a:cubicBezTo>
                <a:cubicBezTo>
                  <a:pt x="1017832" y="8791"/>
                  <a:pt x="1205878" y="25804"/>
                  <a:pt x="1421844" y="0"/>
                </a:cubicBezTo>
                <a:cubicBezTo>
                  <a:pt x="1637810" y="-25804"/>
                  <a:pt x="1920316" y="-17776"/>
                  <a:pt x="2192322" y="0"/>
                </a:cubicBezTo>
                <a:cubicBezTo>
                  <a:pt x="2464328" y="17776"/>
                  <a:pt x="2463496" y="18716"/>
                  <a:pt x="2661308" y="0"/>
                </a:cubicBezTo>
                <a:cubicBezTo>
                  <a:pt x="2859120" y="-18716"/>
                  <a:pt x="3034973" y="27310"/>
                  <a:pt x="3331289" y="0"/>
                </a:cubicBezTo>
                <a:cubicBezTo>
                  <a:pt x="3627605" y="-27310"/>
                  <a:pt x="3556680" y="-1456"/>
                  <a:pt x="3699779" y="0"/>
                </a:cubicBezTo>
                <a:cubicBezTo>
                  <a:pt x="3842878" y="1456"/>
                  <a:pt x="3958268" y="13195"/>
                  <a:pt x="4168765" y="0"/>
                </a:cubicBezTo>
                <a:cubicBezTo>
                  <a:pt x="4379262" y="-13195"/>
                  <a:pt x="4716427" y="7385"/>
                  <a:pt x="5039740" y="0"/>
                </a:cubicBezTo>
                <a:cubicBezTo>
                  <a:pt x="5363053" y="-7385"/>
                  <a:pt x="5670220" y="24865"/>
                  <a:pt x="5910715" y="0"/>
                </a:cubicBezTo>
                <a:cubicBezTo>
                  <a:pt x="6151211" y="-24865"/>
                  <a:pt x="6258671" y="-23350"/>
                  <a:pt x="6480199" y="0"/>
                </a:cubicBezTo>
                <a:cubicBezTo>
                  <a:pt x="6701727" y="23350"/>
                  <a:pt x="6827906" y="8018"/>
                  <a:pt x="7049683" y="0"/>
                </a:cubicBezTo>
                <a:cubicBezTo>
                  <a:pt x="7271460" y="-8018"/>
                  <a:pt x="7307270" y="3472"/>
                  <a:pt x="7418172" y="0"/>
                </a:cubicBezTo>
                <a:cubicBezTo>
                  <a:pt x="7529074" y="-3472"/>
                  <a:pt x="7656196" y="-13592"/>
                  <a:pt x="7786661" y="0"/>
                </a:cubicBezTo>
                <a:cubicBezTo>
                  <a:pt x="7917126" y="13592"/>
                  <a:pt x="8158910" y="9252"/>
                  <a:pt x="8356145" y="0"/>
                </a:cubicBezTo>
                <a:cubicBezTo>
                  <a:pt x="8553380" y="-9252"/>
                  <a:pt x="8831068" y="19574"/>
                  <a:pt x="9126623" y="0"/>
                </a:cubicBezTo>
                <a:cubicBezTo>
                  <a:pt x="9422178" y="-19574"/>
                  <a:pt x="9347301" y="-1630"/>
                  <a:pt x="9495112" y="0"/>
                </a:cubicBezTo>
                <a:cubicBezTo>
                  <a:pt x="9642923" y="1630"/>
                  <a:pt x="10494247" y="15814"/>
                  <a:pt x="10801575" y="0"/>
                </a:cubicBezTo>
                <a:cubicBezTo>
                  <a:pt x="11186534" y="47767"/>
                  <a:pt x="11614357" y="338938"/>
                  <a:pt x="11553438" y="751863"/>
                </a:cubicBezTo>
                <a:cubicBezTo>
                  <a:pt x="11546608" y="788561"/>
                  <a:pt x="11546297" y="862145"/>
                  <a:pt x="11553438" y="907329"/>
                </a:cubicBezTo>
                <a:cubicBezTo>
                  <a:pt x="11566449" y="1335334"/>
                  <a:pt x="11186071" y="1612299"/>
                  <a:pt x="10801575" y="1659192"/>
                </a:cubicBezTo>
                <a:cubicBezTo>
                  <a:pt x="10629601" y="1679631"/>
                  <a:pt x="10477180" y="1675848"/>
                  <a:pt x="10332588" y="1659192"/>
                </a:cubicBezTo>
                <a:cubicBezTo>
                  <a:pt x="10187996" y="1642536"/>
                  <a:pt x="9893030" y="1650693"/>
                  <a:pt x="9662608" y="1659192"/>
                </a:cubicBezTo>
                <a:cubicBezTo>
                  <a:pt x="9432186" y="1667691"/>
                  <a:pt x="9324787" y="1669172"/>
                  <a:pt x="8992627" y="1659192"/>
                </a:cubicBezTo>
                <a:cubicBezTo>
                  <a:pt x="8660467" y="1649212"/>
                  <a:pt x="8449983" y="1683944"/>
                  <a:pt x="8222149" y="1659192"/>
                </a:cubicBezTo>
                <a:cubicBezTo>
                  <a:pt x="7994315" y="1634440"/>
                  <a:pt x="7967982" y="1654684"/>
                  <a:pt x="7853659" y="1659192"/>
                </a:cubicBezTo>
                <a:cubicBezTo>
                  <a:pt x="7739336" y="1663701"/>
                  <a:pt x="7578992" y="1649250"/>
                  <a:pt x="7384673" y="1659192"/>
                </a:cubicBezTo>
                <a:cubicBezTo>
                  <a:pt x="7190354" y="1669134"/>
                  <a:pt x="6741259" y="1701530"/>
                  <a:pt x="6513698" y="1659192"/>
                </a:cubicBezTo>
                <a:cubicBezTo>
                  <a:pt x="6286137" y="1616854"/>
                  <a:pt x="5855552" y="1650002"/>
                  <a:pt x="5642723" y="1659192"/>
                </a:cubicBezTo>
                <a:cubicBezTo>
                  <a:pt x="5429895" y="1668382"/>
                  <a:pt x="5031906" y="1627194"/>
                  <a:pt x="4872245" y="1659192"/>
                </a:cubicBezTo>
                <a:cubicBezTo>
                  <a:pt x="4712584" y="1691190"/>
                  <a:pt x="4491419" y="1662327"/>
                  <a:pt x="4202264" y="1659192"/>
                </a:cubicBezTo>
                <a:cubicBezTo>
                  <a:pt x="3913109" y="1656057"/>
                  <a:pt x="3763878" y="1674791"/>
                  <a:pt x="3431786" y="1659192"/>
                </a:cubicBezTo>
                <a:cubicBezTo>
                  <a:pt x="3099694" y="1643593"/>
                  <a:pt x="3189657" y="1665279"/>
                  <a:pt x="3063297" y="1659192"/>
                </a:cubicBezTo>
                <a:cubicBezTo>
                  <a:pt x="2936937" y="1653105"/>
                  <a:pt x="2615210" y="1659764"/>
                  <a:pt x="2393316" y="1659192"/>
                </a:cubicBezTo>
                <a:cubicBezTo>
                  <a:pt x="2171422" y="1658620"/>
                  <a:pt x="2076179" y="1672060"/>
                  <a:pt x="1823832" y="1659192"/>
                </a:cubicBezTo>
                <a:cubicBezTo>
                  <a:pt x="1571485" y="1646324"/>
                  <a:pt x="1084648" y="1638932"/>
                  <a:pt x="751863" y="1659192"/>
                </a:cubicBezTo>
                <a:cubicBezTo>
                  <a:pt x="315504" y="1731762"/>
                  <a:pt x="13215" y="1372969"/>
                  <a:pt x="0" y="907329"/>
                </a:cubicBezTo>
                <a:cubicBezTo>
                  <a:pt x="-7521" y="875541"/>
                  <a:pt x="3278" y="790585"/>
                  <a:pt x="0" y="751863"/>
                </a:cubicBezTo>
                <a:close/>
              </a:path>
              <a:path w="11553438" h="1659192" stroke="0" extrusionOk="0">
                <a:moveTo>
                  <a:pt x="0" y="751863"/>
                </a:moveTo>
                <a:cubicBezTo>
                  <a:pt x="-46450" y="375494"/>
                  <a:pt x="373466" y="-95164"/>
                  <a:pt x="751863" y="0"/>
                </a:cubicBezTo>
                <a:cubicBezTo>
                  <a:pt x="889258" y="-5111"/>
                  <a:pt x="1026659" y="-12373"/>
                  <a:pt x="1120352" y="0"/>
                </a:cubicBezTo>
                <a:cubicBezTo>
                  <a:pt x="1214045" y="12373"/>
                  <a:pt x="1461843" y="8098"/>
                  <a:pt x="1589339" y="0"/>
                </a:cubicBezTo>
                <a:cubicBezTo>
                  <a:pt x="1716835" y="-8098"/>
                  <a:pt x="2047175" y="12203"/>
                  <a:pt x="2359817" y="0"/>
                </a:cubicBezTo>
                <a:cubicBezTo>
                  <a:pt x="2672459" y="-12203"/>
                  <a:pt x="2709544" y="25995"/>
                  <a:pt x="3029798" y="0"/>
                </a:cubicBezTo>
                <a:cubicBezTo>
                  <a:pt x="3350052" y="-25995"/>
                  <a:pt x="3234598" y="4751"/>
                  <a:pt x="3398287" y="0"/>
                </a:cubicBezTo>
                <a:cubicBezTo>
                  <a:pt x="3561976" y="-4751"/>
                  <a:pt x="3815385" y="-25346"/>
                  <a:pt x="3967771" y="0"/>
                </a:cubicBezTo>
                <a:cubicBezTo>
                  <a:pt x="4120157" y="25346"/>
                  <a:pt x="4325415" y="-31227"/>
                  <a:pt x="4637752" y="0"/>
                </a:cubicBezTo>
                <a:cubicBezTo>
                  <a:pt x="4950089" y="31227"/>
                  <a:pt x="5121893" y="10332"/>
                  <a:pt x="5408230" y="0"/>
                </a:cubicBezTo>
                <a:cubicBezTo>
                  <a:pt x="5694567" y="-10332"/>
                  <a:pt x="5808700" y="-5116"/>
                  <a:pt x="5977713" y="0"/>
                </a:cubicBezTo>
                <a:cubicBezTo>
                  <a:pt x="6146726" y="5116"/>
                  <a:pt x="6577072" y="-15355"/>
                  <a:pt x="6748191" y="0"/>
                </a:cubicBezTo>
                <a:cubicBezTo>
                  <a:pt x="6919310" y="15355"/>
                  <a:pt x="7168631" y="21694"/>
                  <a:pt x="7518669" y="0"/>
                </a:cubicBezTo>
                <a:cubicBezTo>
                  <a:pt x="7868707" y="-21694"/>
                  <a:pt x="7894609" y="11290"/>
                  <a:pt x="8188650" y="0"/>
                </a:cubicBezTo>
                <a:cubicBezTo>
                  <a:pt x="8482691" y="-11290"/>
                  <a:pt x="8411547" y="13366"/>
                  <a:pt x="8557139" y="0"/>
                </a:cubicBezTo>
                <a:cubicBezTo>
                  <a:pt x="8702731" y="-13366"/>
                  <a:pt x="9030714" y="3359"/>
                  <a:pt x="9327617" y="0"/>
                </a:cubicBezTo>
                <a:cubicBezTo>
                  <a:pt x="9624520" y="-3359"/>
                  <a:pt x="9556770" y="12929"/>
                  <a:pt x="9696107" y="0"/>
                </a:cubicBezTo>
                <a:cubicBezTo>
                  <a:pt x="9835444" y="-12929"/>
                  <a:pt x="10309684" y="7153"/>
                  <a:pt x="10801575" y="0"/>
                </a:cubicBezTo>
                <a:cubicBezTo>
                  <a:pt x="11200923" y="21330"/>
                  <a:pt x="11561547" y="324559"/>
                  <a:pt x="11553438" y="751863"/>
                </a:cubicBezTo>
                <a:cubicBezTo>
                  <a:pt x="11545899" y="813532"/>
                  <a:pt x="11548280" y="853772"/>
                  <a:pt x="11553438" y="907329"/>
                </a:cubicBezTo>
                <a:cubicBezTo>
                  <a:pt x="11550980" y="1333098"/>
                  <a:pt x="11144215" y="1660655"/>
                  <a:pt x="10801575" y="1659192"/>
                </a:cubicBezTo>
                <a:cubicBezTo>
                  <a:pt x="10477761" y="1675892"/>
                  <a:pt x="10402024" y="1670767"/>
                  <a:pt x="10031097" y="1659192"/>
                </a:cubicBezTo>
                <a:cubicBezTo>
                  <a:pt x="9660170" y="1647617"/>
                  <a:pt x="9416766" y="1624180"/>
                  <a:pt x="9260619" y="1659192"/>
                </a:cubicBezTo>
                <a:cubicBezTo>
                  <a:pt x="9104472" y="1694204"/>
                  <a:pt x="8677561" y="1631175"/>
                  <a:pt x="8490141" y="1659192"/>
                </a:cubicBezTo>
                <a:cubicBezTo>
                  <a:pt x="8302721" y="1687209"/>
                  <a:pt x="8058402" y="1683784"/>
                  <a:pt x="7820160" y="1659192"/>
                </a:cubicBezTo>
                <a:cubicBezTo>
                  <a:pt x="7581918" y="1634600"/>
                  <a:pt x="7276370" y="1665637"/>
                  <a:pt x="6949185" y="1659192"/>
                </a:cubicBezTo>
                <a:cubicBezTo>
                  <a:pt x="6622000" y="1652747"/>
                  <a:pt x="6489311" y="1695790"/>
                  <a:pt x="6178707" y="1659192"/>
                </a:cubicBezTo>
                <a:cubicBezTo>
                  <a:pt x="5868103" y="1622594"/>
                  <a:pt x="5848047" y="1657100"/>
                  <a:pt x="5609224" y="1659192"/>
                </a:cubicBezTo>
                <a:cubicBezTo>
                  <a:pt x="5370401" y="1661284"/>
                  <a:pt x="5302460" y="1654330"/>
                  <a:pt x="5140237" y="1659192"/>
                </a:cubicBezTo>
                <a:cubicBezTo>
                  <a:pt x="4978014" y="1664054"/>
                  <a:pt x="4611640" y="1669695"/>
                  <a:pt x="4470256" y="1659192"/>
                </a:cubicBezTo>
                <a:cubicBezTo>
                  <a:pt x="4328872" y="1648689"/>
                  <a:pt x="4194726" y="1670290"/>
                  <a:pt x="4001270" y="1659192"/>
                </a:cubicBezTo>
                <a:cubicBezTo>
                  <a:pt x="3807814" y="1648094"/>
                  <a:pt x="3632402" y="1682420"/>
                  <a:pt x="3532283" y="1659192"/>
                </a:cubicBezTo>
                <a:cubicBezTo>
                  <a:pt x="3432164" y="1635964"/>
                  <a:pt x="3151052" y="1637461"/>
                  <a:pt x="2862303" y="1659192"/>
                </a:cubicBezTo>
                <a:cubicBezTo>
                  <a:pt x="2573554" y="1680923"/>
                  <a:pt x="2653818" y="1644923"/>
                  <a:pt x="2493813" y="1659192"/>
                </a:cubicBezTo>
                <a:cubicBezTo>
                  <a:pt x="2333808" y="1673462"/>
                  <a:pt x="1879412" y="1634648"/>
                  <a:pt x="1723335" y="1659192"/>
                </a:cubicBezTo>
                <a:cubicBezTo>
                  <a:pt x="1567258" y="1683736"/>
                  <a:pt x="1040094" y="1626540"/>
                  <a:pt x="751863" y="1659192"/>
                </a:cubicBezTo>
                <a:cubicBezTo>
                  <a:pt x="312613" y="1663325"/>
                  <a:pt x="87200" y="1351018"/>
                  <a:pt x="0" y="907329"/>
                </a:cubicBezTo>
                <a:cubicBezTo>
                  <a:pt x="-5740" y="872493"/>
                  <a:pt x="-6669" y="812291"/>
                  <a:pt x="0" y="75186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Штучний інтелект розвивається дуже стрімко — щодня з’являються нові програми, чат-боти, голосові помічники, генератори зображень і текстів. Це відкриває багато можливостей: допомога в навчанні, переклади, творчість, медицина, безпека.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A078DA6F-0BC0-7169-3795-6DC2C22408E0}"/>
              </a:ext>
            </a:extLst>
          </p:cNvPr>
          <p:cNvSpPr/>
          <p:nvPr/>
        </p:nvSpPr>
        <p:spPr>
          <a:xfrm>
            <a:off x="3891971" y="2156791"/>
            <a:ext cx="4655681" cy="4392242"/>
          </a:xfrm>
          <a:custGeom>
            <a:avLst/>
            <a:gdLst>
              <a:gd name="connsiteX0" fmla="*/ 0 w 4655681"/>
              <a:gd name="connsiteY0" fmla="*/ 1890948 h 4392242"/>
              <a:gd name="connsiteX1" fmla="*/ 1890948 w 4655681"/>
              <a:gd name="connsiteY1" fmla="*/ 0 h 4392242"/>
              <a:gd name="connsiteX2" fmla="*/ 2310365 w 4655681"/>
              <a:gd name="connsiteY2" fmla="*/ 0 h 4392242"/>
              <a:gd name="connsiteX3" fmla="*/ 2764733 w 4655681"/>
              <a:gd name="connsiteY3" fmla="*/ 0 h 4392242"/>
              <a:gd name="connsiteX4" fmla="*/ 4655681 w 4655681"/>
              <a:gd name="connsiteY4" fmla="*/ 1890948 h 4392242"/>
              <a:gd name="connsiteX5" fmla="*/ 4655681 w 4655681"/>
              <a:gd name="connsiteY5" fmla="*/ 2501294 h 4392242"/>
              <a:gd name="connsiteX6" fmla="*/ 2764733 w 4655681"/>
              <a:gd name="connsiteY6" fmla="*/ 4392242 h 4392242"/>
              <a:gd name="connsiteX7" fmla="*/ 2319103 w 4655681"/>
              <a:gd name="connsiteY7" fmla="*/ 4392242 h 4392242"/>
              <a:gd name="connsiteX8" fmla="*/ 1890948 w 4655681"/>
              <a:gd name="connsiteY8" fmla="*/ 4392242 h 4392242"/>
              <a:gd name="connsiteX9" fmla="*/ 0 w 4655681"/>
              <a:gd name="connsiteY9" fmla="*/ 2501294 h 4392242"/>
              <a:gd name="connsiteX10" fmla="*/ 0 w 4655681"/>
              <a:gd name="connsiteY10" fmla="*/ 1890948 h 4392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55681" h="4392242" fill="none" extrusionOk="0">
                <a:moveTo>
                  <a:pt x="0" y="1890948"/>
                </a:moveTo>
                <a:cubicBezTo>
                  <a:pt x="-189427" y="879073"/>
                  <a:pt x="973273" y="-84225"/>
                  <a:pt x="1890948" y="0"/>
                </a:cubicBezTo>
                <a:cubicBezTo>
                  <a:pt x="2040570" y="19799"/>
                  <a:pt x="2195991" y="14263"/>
                  <a:pt x="2310365" y="0"/>
                </a:cubicBezTo>
                <a:cubicBezTo>
                  <a:pt x="2424739" y="-14263"/>
                  <a:pt x="2574224" y="-16535"/>
                  <a:pt x="2764733" y="0"/>
                </a:cubicBezTo>
                <a:cubicBezTo>
                  <a:pt x="3728448" y="108200"/>
                  <a:pt x="4790041" y="646742"/>
                  <a:pt x="4655681" y="1890948"/>
                </a:cubicBezTo>
                <a:cubicBezTo>
                  <a:pt x="4648094" y="2092206"/>
                  <a:pt x="4649247" y="2199929"/>
                  <a:pt x="4655681" y="2501294"/>
                </a:cubicBezTo>
                <a:cubicBezTo>
                  <a:pt x="4639652" y="3614290"/>
                  <a:pt x="3665009" y="4395144"/>
                  <a:pt x="2764733" y="4392242"/>
                </a:cubicBezTo>
                <a:cubicBezTo>
                  <a:pt x="2607781" y="4402896"/>
                  <a:pt x="2413424" y="4398811"/>
                  <a:pt x="2319103" y="4392242"/>
                </a:cubicBezTo>
                <a:cubicBezTo>
                  <a:pt x="2224782" y="4385674"/>
                  <a:pt x="2015508" y="4391191"/>
                  <a:pt x="1890948" y="4392242"/>
                </a:cubicBezTo>
                <a:cubicBezTo>
                  <a:pt x="609481" y="4290082"/>
                  <a:pt x="117176" y="3457517"/>
                  <a:pt x="0" y="2501294"/>
                </a:cubicBezTo>
                <a:cubicBezTo>
                  <a:pt x="-11703" y="2270685"/>
                  <a:pt x="-16151" y="2154662"/>
                  <a:pt x="0" y="1890948"/>
                </a:cubicBezTo>
                <a:close/>
              </a:path>
              <a:path w="4655681" h="4392242" stroke="0" extrusionOk="0">
                <a:moveTo>
                  <a:pt x="0" y="1890948"/>
                </a:moveTo>
                <a:cubicBezTo>
                  <a:pt x="-90074" y="921986"/>
                  <a:pt x="922440" y="-195866"/>
                  <a:pt x="1890948" y="0"/>
                </a:cubicBezTo>
                <a:cubicBezTo>
                  <a:pt x="2062531" y="-5773"/>
                  <a:pt x="2194995" y="-17957"/>
                  <a:pt x="2301627" y="0"/>
                </a:cubicBezTo>
                <a:cubicBezTo>
                  <a:pt x="2408259" y="17957"/>
                  <a:pt x="2662221" y="6722"/>
                  <a:pt x="2764733" y="0"/>
                </a:cubicBezTo>
                <a:cubicBezTo>
                  <a:pt x="3762047" y="66419"/>
                  <a:pt x="4847778" y="941805"/>
                  <a:pt x="4655681" y="1890948"/>
                </a:cubicBezTo>
                <a:cubicBezTo>
                  <a:pt x="4675361" y="2152727"/>
                  <a:pt x="4634649" y="2334415"/>
                  <a:pt x="4655681" y="2501294"/>
                </a:cubicBezTo>
                <a:cubicBezTo>
                  <a:pt x="4588800" y="3454827"/>
                  <a:pt x="3834702" y="4245663"/>
                  <a:pt x="2764733" y="4392242"/>
                </a:cubicBezTo>
                <a:cubicBezTo>
                  <a:pt x="2607797" y="4386439"/>
                  <a:pt x="2447255" y="4376649"/>
                  <a:pt x="2319103" y="4392242"/>
                </a:cubicBezTo>
                <a:cubicBezTo>
                  <a:pt x="2190951" y="4407836"/>
                  <a:pt x="2076725" y="4389420"/>
                  <a:pt x="1890948" y="4392242"/>
                </a:cubicBezTo>
                <a:cubicBezTo>
                  <a:pt x="1018785" y="4374815"/>
                  <a:pt x="-36400" y="3417041"/>
                  <a:pt x="0" y="2501294"/>
                </a:cubicBezTo>
                <a:cubicBezTo>
                  <a:pt x="16213" y="2221417"/>
                  <a:pt x="-15198" y="2097068"/>
                  <a:pt x="0" y="189094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305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ШІ — це інструмент. І від того, хто ним користується і як, залежить результат. Тому важливо вчитися розпізнавати обман, перевіряти інформацію і не довіряти всьому, що бачиш на екрані.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ECA47B-25FB-66E7-F6BF-E1BB3C24D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885" y="1500808"/>
            <a:ext cx="5336558" cy="535719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CBCAD2-F08C-7A56-5742-B465725CA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29" y="1521444"/>
            <a:ext cx="5336556" cy="533655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633315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36BF8-8732-EB3F-EC16-650338E5D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C856D8-6FBC-43B7-65A5-91E7DE9A3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906C4BC-F60F-B99C-B71A-14077AD09652}"/>
              </a:ext>
            </a:extLst>
          </p:cNvPr>
          <p:cNvSpPr/>
          <p:nvPr/>
        </p:nvSpPr>
        <p:spPr>
          <a:xfrm>
            <a:off x="606287" y="229670"/>
            <a:ext cx="11161323" cy="953086"/>
          </a:xfrm>
          <a:custGeom>
            <a:avLst/>
            <a:gdLst>
              <a:gd name="connsiteX0" fmla="*/ 0 w 11161323"/>
              <a:gd name="connsiteY0" fmla="*/ 431891 h 953086"/>
              <a:gd name="connsiteX1" fmla="*/ 431891 w 11161323"/>
              <a:gd name="connsiteY1" fmla="*/ 0 h 953086"/>
              <a:gd name="connsiteX2" fmla="*/ 1118394 w 11161323"/>
              <a:gd name="connsiteY2" fmla="*/ 0 h 953086"/>
              <a:gd name="connsiteX3" fmla="*/ 1907872 w 11161323"/>
              <a:gd name="connsiteY3" fmla="*/ 0 h 953086"/>
              <a:gd name="connsiteX4" fmla="*/ 2388424 w 11161323"/>
              <a:gd name="connsiteY4" fmla="*/ 0 h 953086"/>
              <a:gd name="connsiteX5" fmla="*/ 3074927 w 11161323"/>
              <a:gd name="connsiteY5" fmla="*/ 0 h 953086"/>
              <a:gd name="connsiteX6" fmla="*/ 3452503 w 11161323"/>
              <a:gd name="connsiteY6" fmla="*/ 0 h 953086"/>
              <a:gd name="connsiteX7" fmla="*/ 3933055 w 11161323"/>
              <a:gd name="connsiteY7" fmla="*/ 0 h 953086"/>
              <a:gd name="connsiteX8" fmla="*/ 4825508 w 11161323"/>
              <a:gd name="connsiteY8" fmla="*/ 0 h 953086"/>
              <a:gd name="connsiteX9" fmla="*/ 5717962 w 11161323"/>
              <a:gd name="connsiteY9" fmla="*/ 0 h 953086"/>
              <a:gd name="connsiteX10" fmla="*/ 6301489 w 11161323"/>
              <a:gd name="connsiteY10" fmla="*/ 0 h 953086"/>
              <a:gd name="connsiteX11" fmla="*/ 6885017 w 11161323"/>
              <a:gd name="connsiteY11" fmla="*/ 0 h 953086"/>
              <a:gd name="connsiteX12" fmla="*/ 7262593 w 11161323"/>
              <a:gd name="connsiteY12" fmla="*/ 0 h 953086"/>
              <a:gd name="connsiteX13" fmla="*/ 7640170 w 11161323"/>
              <a:gd name="connsiteY13" fmla="*/ 0 h 953086"/>
              <a:gd name="connsiteX14" fmla="*/ 8223697 w 11161323"/>
              <a:gd name="connsiteY14" fmla="*/ 0 h 953086"/>
              <a:gd name="connsiteX15" fmla="*/ 9013175 w 11161323"/>
              <a:gd name="connsiteY15" fmla="*/ 0 h 953086"/>
              <a:gd name="connsiteX16" fmla="*/ 9390752 w 11161323"/>
              <a:gd name="connsiteY16" fmla="*/ 0 h 953086"/>
              <a:gd name="connsiteX17" fmla="*/ 10729432 w 11161323"/>
              <a:gd name="connsiteY17" fmla="*/ 0 h 953086"/>
              <a:gd name="connsiteX18" fmla="*/ 11161323 w 11161323"/>
              <a:gd name="connsiteY18" fmla="*/ 431891 h 953086"/>
              <a:gd name="connsiteX19" fmla="*/ 11161323 w 11161323"/>
              <a:gd name="connsiteY19" fmla="*/ 521195 h 953086"/>
              <a:gd name="connsiteX20" fmla="*/ 10729432 w 11161323"/>
              <a:gd name="connsiteY20" fmla="*/ 953086 h 953086"/>
              <a:gd name="connsiteX21" fmla="*/ 10248880 w 11161323"/>
              <a:gd name="connsiteY21" fmla="*/ 953086 h 953086"/>
              <a:gd name="connsiteX22" fmla="*/ 9562377 w 11161323"/>
              <a:gd name="connsiteY22" fmla="*/ 953086 h 953086"/>
              <a:gd name="connsiteX23" fmla="*/ 8875875 w 11161323"/>
              <a:gd name="connsiteY23" fmla="*/ 953086 h 953086"/>
              <a:gd name="connsiteX24" fmla="*/ 8086396 w 11161323"/>
              <a:gd name="connsiteY24" fmla="*/ 953086 h 953086"/>
              <a:gd name="connsiteX25" fmla="*/ 7708820 w 11161323"/>
              <a:gd name="connsiteY25" fmla="*/ 953086 h 953086"/>
              <a:gd name="connsiteX26" fmla="*/ 7228268 w 11161323"/>
              <a:gd name="connsiteY26" fmla="*/ 953086 h 953086"/>
              <a:gd name="connsiteX27" fmla="*/ 6335815 w 11161323"/>
              <a:gd name="connsiteY27" fmla="*/ 953086 h 953086"/>
              <a:gd name="connsiteX28" fmla="*/ 5443361 w 11161323"/>
              <a:gd name="connsiteY28" fmla="*/ 953086 h 953086"/>
              <a:gd name="connsiteX29" fmla="*/ 4653883 w 11161323"/>
              <a:gd name="connsiteY29" fmla="*/ 953086 h 953086"/>
              <a:gd name="connsiteX30" fmla="*/ 3967380 w 11161323"/>
              <a:gd name="connsiteY30" fmla="*/ 953086 h 953086"/>
              <a:gd name="connsiteX31" fmla="*/ 3177902 w 11161323"/>
              <a:gd name="connsiteY31" fmla="*/ 953086 h 953086"/>
              <a:gd name="connsiteX32" fmla="*/ 2800325 w 11161323"/>
              <a:gd name="connsiteY32" fmla="*/ 953086 h 953086"/>
              <a:gd name="connsiteX33" fmla="*/ 2113823 w 11161323"/>
              <a:gd name="connsiteY33" fmla="*/ 953086 h 953086"/>
              <a:gd name="connsiteX34" fmla="*/ 1530295 w 11161323"/>
              <a:gd name="connsiteY34" fmla="*/ 953086 h 953086"/>
              <a:gd name="connsiteX35" fmla="*/ 431891 w 11161323"/>
              <a:gd name="connsiteY35" fmla="*/ 953086 h 953086"/>
              <a:gd name="connsiteX36" fmla="*/ 0 w 11161323"/>
              <a:gd name="connsiteY36" fmla="*/ 521195 h 953086"/>
              <a:gd name="connsiteX37" fmla="*/ 0 w 11161323"/>
              <a:gd name="connsiteY37" fmla="*/ 431891 h 953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161323" h="953086" fill="none" extrusionOk="0">
                <a:moveTo>
                  <a:pt x="0" y="431891"/>
                </a:moveTo>
                <a:cubicBezTo>
                  <a:pt x="22940" y="141948"/>
                  <a:pt x="186991" y="-4021"/>
                  <a:pt x="431891" y="0"/>
                </a:cubicBezTo>
                <a:cubicBezTo>
                  <a:pt x="581640" y="28950"/>
                  <a:pt x="953364" y="24332"/>
                  <a:pt x="1118394" y="0"/>
                </a:cubicBezTo>
                <a:cubicBezTo>
                  <a:pt x="1283424" y="-24332"/>
                  <a:pt x="1533776" y="10883"/>
                  <a:pt x="1907872" y="0"/>
                </a:cubicBezTo>
                <a:cubicBezTo>
                  <a:pt x="2281968" y="-10883"/>
                  <a:pt x="2206921" y="9624"/>
                  <a:pt x="2388424" y="0"/>
                </a:cubicBezTo>
                <a:cubicBezTo>
                  <a:pt x="2569927" y="-9624"/>
                  <a:pt x="2787151" y="-14422"/>
                  <a:pt x="3074927" y="0"/>
                </a:cubicBezTo>
                <a:cubicBezTo>
                  <a:pt x="3362703" y="14422"/>
                  <a:pt x="3320657" y="-18480"/>
                  <a:pt x="3452503" y="0"/>
                </a:cubicBezTo>
                <a:cubicBezTo>
                  <a:pt x="3584349" y="18480"/>
                  <a:pt x="3728529" y="-11805"/>
                  <a:pt x="3933055" y="0"/>
                </a:cubicBezTo>
                <a:cubicBezTo>
                  <a:pt x="4137581" y="11805"/>
                  <a:pt x="4379710" y="37113"/>
                  <a:pt x="4825508" y="0"/>
                </a:cubicBezTo>
                <a:cubicBezTo>
                  <a:pt x="5271306" y="-37113"/>
                  <a:pt x="5327906" y="23563"/>
                  <a:pt x="5717962" y="0"/>
                </a:cubicBezTo>
                <a:cubicBezTo>
                  <a:pt x="6108018" y="-23563"/>
                  <a:pt x="6133042" y="-272"/>
                  <a:pt x="6301489" y="0"/>
                </a:cubicBezTo>
                <a:cubicBezTo>
                  <a:pt x="6469936" y="272"/>
                  <a:pt x="6624558" y="7923"/>
                  <a:pt x="6885017" y="0"/>
                </a:cubicBezTo>
                <a:cubicBezTo>
                  <a:pt x="7145476" y="-7923"/>
                  <a:pt x="7127129" y="6164"/>
                  <a:pt x="7262593" y="0"/>
                </a:cubicBezTo>
                <a:cubicBezTo>
                  <a:pt x="7398057" y="-6164"/>
                  <a:pt x="7474099" y="11095"/>
                  <a:pt x="7640170" y="0"/>
                </a:cubicBezTo>
                <a:cubicBezTo>
                  <a:pt x="7806241" y="-11095"/>
                  <a:pt x="8093355" y="-10723"/>
                  <a:pt x="8223697" y="0"/>
                </a:cubicBezTo>
                <a:cubicBezTo>
                  <a:pt x="8354039" y="10723"/>
                  <a:pt x="8704701" y="33985"/>
                  <a:pt x="9013175" y="0"/>
                </a:cubicBezTo>
                <a:cubicBezTo>
                  <a:pt x="9321649" y="-33985"/>
                  <a:pt x="9277668" y="5741"/>
                  <a:pt x="9390752" y="0"/>
                </a:cubicBezTo>
                <a:cubicBezTo>
                  <a:pt x="9503836" y="-5741"/>
                  <a:pt x="10328969" y="8829"/>
                  <a:pt x="10729432" y="0"/>
                </a:cubicBezTo>
                <a:cubicBezTo>
                  <a:pt x="10944513" y="36982"/>
                  <a:pt x="11216616" y="195467"/>
                  <a:pt x="11161323" y="431891"/>
                </a:cubicBezTo>
                <a:cubicBezTo>
                  <a:pt x="11159277" y="469706"/>
                  <a:pt x="11165192" y="485319"/>
                  <a:pt x="11161323" y="521195"/>
                </a:cubicBezTo>
                <a:cubicBezTo>
                  <a:pt x="11200345" y="798000"/>
                  <a:pt x="10956834" y="936119"/>
                  <a:pt x="10729432" y="953086"/>
                </a:cubicBezTo>
                <a:cubicBezTo>
                  <a:pt x="10494372" y="935979"/>
                  <a:pt x="10361774" y="962894"/>
                  <a:pt x="10248880" y="953086"/>
                </a:cubicBezTo>
                <a:cubicBezTo>
                  <a:pt x="10135986" y="943278"/>
                  <a:pt x="9863716" y="950878"/>
                  <a:pt x="9562377" y="953086"/>
                </a:cubicBezTo>
                <a:cubicBezTo>
                  <a:pt x="9261038" y="955294"/>
                  <a:pt x="9106728" y="981369"/>
                  <a:pt x="8875875" y="953086"/>
                </a:cubicBezTo>
                <a:cubicBezTo>
                  <a:pt x="8645022" y="924803"/>
                  <a:pt x="8301405" y="952056"/>
                  <a:pt x="8086396" y="953086"/>
                </a:cubicBezTo>
                <a:cubicBezTo>
                  <a:pt x="7871387" y="954116"/>
                  <a:pt x="7888783" y="951237"/>
                  <a:pt x="7708820" y="953086"/>
                </a:cubicBezTo>
                <a:cubicBezTo>
                  <a:pt x="7528857" y="954935"/>
                  <a:pt x="7423288" y="961941"/>
                  <a:pt x="7228268" y="953086"/>
                </a:cubicBezTo>
                <a:cubicBezTo>
                  <a:pt x="7033248" y="944231"/>
                  <a:pt x="6768395" y="967917"/>
                  <a:pt x="6335815" y="953086"/>
                </a:cubicBezTo>
                <a:cubicBezTo>
                  <a:pt x="5903235" y="938255"/>
                  <a:pt x="5762703" y="954432"/>
                  <a:pt x="5443361" y="953086"/>
                </a:cubicBezTo>
                <a:cubicBezTo>
                  <a:pt x="5124019" y="951740"/>
                  <a:pt x="4892419" y="919074"/>
                  <a:pt x="4653883" y="953086"/>
                </a:cubicBezTo>
                <a:cubicBezTo>
                  <a:pt x="4415347" y="987098"/>
                  <a:pt x="4198842" y="922294"/>
                  <a:pt x="3967380" y="953086"/>
                </a:cubicBezTo>
                <a:cubicBezTo>
                  <a:pt x="3735918" y="983878"/>
                  <a:pt x="3552529" y="958776"/>
                  <a:pt x="3177902" y="953086"/>
                </a:cubicBezTo>
                <a:cubicBezTo>
                  <a:pt x="2803275" y="947396"/>
                  <a:pt x="2888645" y="963282"/>
                  <a:pt x="2800325" y="953086"/>
                </a:cubicBezTo>
                <a:cubicBezTo>
                  <a:pt x="2712005" y="942890"/>
                  <a:pt x="2348781" y="947323"/>
                  <a:pt x="2113823" y="953086"/>
                </a:cubicBezTo>
                <a:cubicBezTo>
                  <a:pt x="1878865" y="958849"/>
                  <a:pt x="1754971" y="950601"/>
                  <a:pt x="1530295" y="953086"/>
                </a:cubicBezTo>
                <a:cubicBezTo>
                  <a:pt x="1305619" y="955571"/>
                  <a:pt x="866773" y="985393"/>
                  <a:pt x="431891" y="953086"/>
                </a:cubicBezTo>
                <a:cubicBezTo>
                  <a:pt x="187670" y="972655"/>
                  <a:pt x="9450" y="795763"/>
                  <a:pt x="0" y="521195"/>
                </a:cubicBezTo>
                <a:cubicBezTo>
                  <a:pt x="1457" y="496747"/>
                  <a:pt x="-861" y="474734"/>
                  <a:pt x="0" y="431891"/>
                </a:cubicBezTo>
                <a:close/>
              </a:path>
              <a:path w="11161323" h="953086" stroke="0" extrusionOk="0">
                <a:moveTo>
                  <a:pt x="0" y="431891"/>
                </a:moveTo>
                <a:cubicBezTo>
                  <a:pt x="-22381" y="212094"/>
                  <a:pt x="208554" y="-39233"/>
                  <a:pt x="431891" y="0"/>
                </a:cubicBezTo>
                <a:cubicBezTo>
                  <a:pt x="599720" y="-4142"/>
                  <a:pt x="728433" y="-257"/>
                  <a:pt x="809468" y="0"/>
                </a:cubicBezTo>
                <a:cubicBezTo>
                  <a:pt x="890503" y="257"/>
                  <a:pt x="1056239" y="-15820"/>
                  <a:pt x="1290019" y="0"/>
                </a:cubicBezTo>
                <a:cubicBezTo>
                  <a:pt x="1523799" y="15820"/>
                  <a:pt x="1784252" y="-25109"/>
                  <a:pt x="2079498" y="0"/>
                </a:cubicBezTo>
                <a:cubicBezTo>
                  <a:pt x="2374744" y="25109"/>
                  <a:pt x="2462032" y="15566"/>
                  <a:pt x="2766000" y="0"/>
                </a:cubicBezTo>
                <a:cubicBezTo>
                  <a:pt x="3069968" y="-15566"/>
                  <a:pt x="2968272" y="2846"/>
                  <a:pt x="3143577" y="0"/>
                </a:cubicBezTo>
                <a:cubicBezTo>
                  <a:pt x="3318882" y="-2846"/>
                  <a:pt x="3500552" y="25966"/>
                  <a:pt x="3727104" y="0"/>
                </a:cubicBezTo>
                <a:cubicBezTo>
                  <a:pt x="3953656" y="-25966"/>
                  <a:pt x="4274015" y="-22974"/>
                  <a:pt x="4413607" y="0"/>
                </a:cubicBezTo>
                <a:cubicBezTo>
                  <a:pt x="4553199" y="22974"/>
                  <a:pt x="4919600" y="6018"/>
                  <a:pt x="5203085" y="0"/>
                </a:cubicBezTo>
                <a:cubicBezTo>
                  <a:pt x="5486570" y="-6018"/>
                  <a:pt x="5662621" y="11449"/>
                  <a:pt x="5786612" y="0"/>
                </a:cubicBezTo>
                <a:cubicBezTo>
                  <a:pt x="5910603" y="-11449"/>
                  <a:pt x="6321411" y="-26621"/>
                  <a:pt x="6576090" y="0"/>
                </a:cubicBezTo>
                <a:cubicBezTo>
                  <a:pt x="6830769" y="26621"/>
                  <a:pt x="7083677" y="10704"/>
                  <a:pt x="7365569" y="0"/>
                </a:cubicBezTo>
                <a:cubicBezTo>
                  <a:pt x="7647461" y="-10704"/>
                  <a:pt x="7884905" y="30105"/>
                  <a:pt x="8052071" y="0"/>
                </a:cubicBezTo>
                <a:cubicBezTo>
                  <a:pt x="8219237" y="-30105"/>
                  <a:pt x="8308453" y="15420"/>
                  <a:pt x="8429648" y="0"/>
                </a:cubicBezTo>
                <a:cubicBezTo>
                  <a:pt x="8550843" y="-15420"/>
                  <a:pt x="8962195" y="-8187"/>
                  <a:pt x="9219126" y="0"/>
                </a:cubicBezTo>
                <a:cubicBezTo>
                  <a:pt x="9476057" y="8187"/>
                  <a:pt x="9456703" y="11856"/>
                  <a:pt x="9596702" y="0"/>
                </a:cubicBezTo>
                <a:cubicBezTo>
                  <a:pt x="9736701" y="-11856"/>
                  <a:pt x="10190547" y="-23636"/>
                  <a:pt x="10729432" y="0"/>
                </a:cubicBezTo>
                <a:cubicBezTo>
                  <a:pt x="10951054" y="22686"/>
                  <a:pt x="11174108" y="174346"/>
                  <a:pt x="11161323" y="431891"/>
                </a:cubicBezTo>
                <a:cubicBezTo>
                  <a:pt x="11158919" y="472214"/>
                  <a:pt x="11163498" y="484930"/>
                  <a:pt x="11161323" y="521195"/>
                </a:cubicBezTo>
                <a:cubicBezTo>
                  <a:pt x="11156864" y="778821"/>
                  <a:pt x="10939509" y="953659"/>
                  <a:pt x="10729432" y="953086"/>
                </a:cubicBezTo>
                <a:cubicBezTo>
                  <a:pt x="10519977" y="947818"/>
                  <a:pt x="10204251" y="925480"/>
                  <a:pt x="9939954" y="953086"/>
                </a:cubicBezTo>
                <a:cubicBezTo>
                  <a:pt x="9675657" y="980692"/>
                  <a:pt x="9462958" y="977455"/>
                  <a:pt x="9150476" y="953086"/>
                </a:cubicBezTo>
                <a:cubicBezTo>
                  <a:pt x="8837994" y="928717"/>
                  <a:pt x="8646122" y="980345"/>
                  <a:pt x="8360998" y="953086"/>
                </a:cubicBezTo>
                <a:cubicBezTo>
                  <a:pt x="8075874" y="925827"/>
                  <a:pt x="8000385" y="964185"/>
                  <a:pt x="7674495" y="953086"/>
                </a:cubicBezTo>
                <a:cubicBezTo>
                  <a:pt x="7348605" y="941987"/>
                  <a:pt x="7126425" y="931473"/>
                  <a:pt x="6782041" y="953086"/>
                </a:cubicBezTo>
                <a:cubicBezTo>
                  <a:pt x="6437657" y="974699"/>
                  <a:pt x="6386565" y="955213"/>
                  <a:pt x="5992563" y="953086"/>
                </a:cubicBezTo>
                <a:cubicBezTo>
                  <a:pt x="5598561" y="950959"/>
                  <a:pt x="5598598" y="938515"/>
                  <a:pt x="5409036" y="953086"/>
                </a:cubicBezTo>
                <a:cubicBezTo>
                  <a:pt x="5219474" y="967657"/>
                  <a:pt x="5128961" y="967431"/>
                  <a:pt x="4928484" y="953086"/>
                </a:cubicBezTo>
                <a:cubicBezTo>
                  <a:pt x="4728007" y="938741"/>
                  <a:pt x="4384618" y="971867"/>
                  <a:pt x="4241981" y="953086"/>
                </a:cubicBezTo>
                <a:cubicBezTo>
                  <a:pt x="4099344" y="934305"/>
                  <a:pt x="3960262" y="931651"/>
                  <a:pt x="3761429" y="953086"/>
                </a:cubicBezTo>
                <a:cubicBezTo>
                  <a:pt x="3562596" y="974521"/>
                  <a:pt x="3383619" y="952906"/>
                  <a:pt x="3280877" y="953086"/>
                </a:cubicBezTo>
                <a:cubicBezTo>
                  <a:pt x="3178135" y="953266"/>
                  <a:pt x="2917526" y="975907"/>
                  <a:pt x="2594375" y="953086"/>
                </a:cubicBezTo>
                <a:cubicBezTo>
                  <a:pt x="2271224" y="930265"/>
                  <a:pt x="2402404" y="942908"/>
                  <a:pt x="2216798" y="953086"/>
                </a:cubicBezTo>
                <a:cubicBezTo>
                  <a:pt x="2031192" y="963264"/>
                  <a:pt x="1591568" y="914347"/>
                  <a:pt x="1427320" y="953086"/>
                </a:cubicBezTo>
                <a:cubicBezTo>
                  <a:pt x="1263072" y="991825"/>
                  <a:pt x="837241" y="977141"/>
                  <a:pt x="431891" y="953086"/>
                </a:cubicBezTo>
                <a:cubicBezTo>
                  <a:pt x="169697" y="957161"/>
                  <a:pt x="6213" y="761749"/>
                  <a:pt x="0" y="521195"/>
                </a:cubicBezTo>
                <a:cubicBezTo>
                  <a:pt x="875" y="480505"/>
                  <a:pt x="-384" y="457703"/>
                  <a:pt x="0" y="43189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 і будь-яка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потужна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технологія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ШІ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бути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використаний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нечесно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Деякі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люди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застосовують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його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для того,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4DAC4BFD-CECF-4355-2E78-04547A8A49CD}"/>
              </a:ext>
            </a:extLst>
          </p:cNvPr>
          <p:cNvSpPr/>
          <p:nvPr/>
        </p:nvSpPr>
        <p:spPr>
          <a:xfrm>
            <a:off x="6470373" y="1298608"/>
            <a:ext cx="5605350" cy="1384957"/>
          </a:xfrm>
          <a:custGeom>
            <a:avLst/>
            <a:gdLst>
              <a:gd name="connsiteX0" fmla="*/ 0 w 5605350"/>
              <a:gd name="connsiteY0" fmla="*/ 627593 h 1384957"/>
              <a:gd name="connsiteX1" fmla="*/ 627593 w 5605350"/>
              <a:gd name="connsiteY1" fmla="*/ 0 h 1384957"/>
              <a:gd name="connsiteX2" fmla="*/ 1292547 w 5605350"/>
              <a:gd name="connsiteY2" fmla="*/ 0 h 1384957"/>
              <a:gd name="connsiteX3" fmla="*/ 2001002 w 5605350"/>
              <a:gd name="connsiteY3" fmla="*/ 0 h 1384957"/>
              <a:gd name="connsiteX4" fmla="*/ 2665956 w 5605350"/>
              <a:gd name="connsiteY4" fmla="*/ 0 h 1384957"/>
              <a:gd name="connsiteX5" fmla="*/ 3243906 w 5605350"/>
              <a:gd name="connsiteY5" fmla="*/ 0 h 1384957"/>
              <a:gd name="connsiteX6" fmla="*/ 3778355 w 5605350"/>
              <a:gd name="connsiteY6" fmla="*/ 0 h 1384957"/>
              <a:gd name="connsiteX7" fmla="*/ 4399807 w 5605350"/>
              <a:gd name="connsiteY7" fmla="*/ 0 h 1384957"/>
              <a:gd name="connsiteX8" fmla="*/ 4977757 w 5605350"/>
              <a:gd name="connsiteY8" fmla="*/ 0 h 1384957"/>
              <a:gd name="connsiteX9" fmla="*/ 5605350 w 5605350"/>
              <a:gd name="connsiteY9" fmla="*/ 627593 h 1384957"/>
              <a:gd name="connsiteX10" fmla="*/ 5605350 w 5605350"/>
              <a:gd name="connsiteY10" fmla="*/ 757364 h 1384957"/>
              <a:gd name="connsiteX11" fmla="*/ 4977757 w 5605350"/>
              <a:gd name="connsiteY11" fmla="*/ 1384957 h 1384957"/>
              <a:gd name="connsiteX12" fmla="*/ 4399807 w 5605350"/>
              <a:gd name="connsiteY12" fmla="*/ 1384957 h 1384957"/>
              <a:gd name="connsiteX13" fmla="*/ 3908860 w 5605350"/>
              <a:gd name="connsiteY13" fmla="*/ 1384957 h 1384957"/>
              <a:gd name="connsiteX14" fmla="*/ 3287408 w 5605350"/>
              <a:gd name="connsiteY14" fmla="*/ 1384957 h 1384957"/>
              <a:gd name="connsiteX15" fmla="*/ 2796460 w 5605350"/>
              <a:gd name="connsiteY15" fmla="*/ 1384957 h 1384957"/>
              <a:gd name="connsiteX16" fmla="*/ 2131507 w 5605350"/>
              <a:gd name="connsiteY16" fmla="*/ 1384957 h 1384957"/>
              <a:gd name="connsiteX17" fmla="*/ 1597058 w 5605350"/>
              <a:gd name="connsiteY17" fmla="*/ 1384957 h 1384957"/>
              <a:gd name="connsiteX18" fmla="*/ 627593 w 5605350"/>
              <a:gd name="connsiteY18" fmla="*/ 1384957 h 1384957"/>
              <a:gd name="connsiteX19" fmla="*/ 0 w 5605350"/>
              <a:gd name="connsiteY19" fmla="*/ 757364 h 1384957"/>
              <a:gd name="connsiteX20" fmla="*/ 0 w 5605350"/>
              <a:gd name="connsiteY20" fmla="*/ 627593 h 1384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605350" h="1384957" fill="none" extrusionOk="0">
                <a:moveTo>
                  <a:pt x="0" y="627593"/>
                </a:moveTo>
                <a:cubicBezTo>
                  <a:pt x="-13623" y="213170"/>
                  <a:pt x="319507" y="-39365"/>
                  <a:pt x="627593" y="0"/>
                </a:cubicBezTo>
                <a:cubicBezTo>
                  <a:pt x="892047" y="-17489"/>
                  <a:pt x="1137887" y="3882"/>
                  <a:pt x="1292547" y="0"/>
                </a:cubicBezTo>
                <a:cubicBezTo>
                  <a:pt x="1447207" y="-3882"/>
                  <a:pt x="1826237" y="9494"/>
                  <a:pt x="2001002" y="0"/>
                </a:cubicBezTo>
                <a:cubicBezTo>
                  <a:pt x="2175767" y="-9494"/>
                  <a:pt x="2400058" y="16513"/>
                  <a:pt x="2665956" y="0"/>
                </a:cubicBezTo>
                <a:cubicBezTo>
                  <a:pt x="2931854" y="-16513"/>
                  <a:pt x="3041457" y="-5588"/>
                  <a:pt x="3243906" y="0"/>
                </a:cubicBezTo>
                <a:cubicBezTo>
                  <a:pt x="3446355" y="5588"/>
                  <a:pt x="3610851" y="-8508"/>
                  <a:pt x="3778355" y="0"/>
                </a:cubicBezTo>
                <a:cubicBezTo>
                  <a:pt x="3945859" y="8508"/>
                  <a:pt x="4244735" y="24645"/>
                  <a:pt x="4399807" y="0"/>
                </a:cubicBezTo>
                <a:cubicBezTo>
                  <a:pt x="4554879" y="-24645"/>
                  <a:pt x="4844761" y="9634"/>
                  <a:pt x="4977757" y="0"/>
                </a:cubicBezTo>
                <a:cubicBezTo>
                  <a:pt x="5324231" y="67928"/>
                  <a:pt x="5626938" y="253899"/>
                  <a:pt x="5605350" y="627593"/>
                </a:cubicBezTo>
                <a:cubicBezTo>
                  <a:pt x="5610840" y="674404"/>
                  <a:pt x="5611678" y="705825"/>
                  <a:pt x="5605350" y="757364"/>
                </a:cubicBezTo>
                <a:cubicBezTo>
                  <a:pt x="5608393" y="1111904"/>
                  <a:pt x="5313241" y="1388571"/>
                  <a:pt x="4977757" y="1384957"/>
                </a:cubicBezTo>
                <a:cubicBezTo>
                  <a:pt x="4823897" y="1369278"/>
                  <a:pt x="4546841" y="1368564"/>
                  <a:pt x="4399807" y="1384957"/>
                </a:cubicBezTo>
                <a:cubicBezTo>
                  <a:pt x="4252773" y="1401351"/>
                  <a:pt x="4150315" y="1383029"/>
                  <a:pt x="3908860" y="1384957"/>
                </a:cubicBezTo>
                <a:cubicBezTo>
                  <a:pt x="3667405" y="1386885"/>
                  <a:pt x="3533397" y="1360328"/>
                  <a:pt x="3287408" y="1384957"/>
                </a:cubicBezTo>
                <a:cubicBezTo>
                  <a:pt x="3041419" y="1409586"/>
                  <a:pt x="2895061" y="1386399"/>
                  <a:pt x="2796460" y="1384957"/>
                </a:cubicBezTo>
                <a:cubicBezTo>
                  <a:pt x="2697859" y="1383515"/>
                  <a:pt x="2330942" y="1384341"/>
                  <a:pt x="2131507" y="1384957"/>
                </a:cubicBezTo>
                <a:cubicBezTo>
                  <a:pt x="1932072" y="1385573"/>
                  <a:pt x="1856436" y="1391619"/>
                  <a:pt x="1597058" y="1384957"/>
                </a:cubicBezTo>
                <a:cubicBezTo>
                  <a:pt x="1337680" y="1378295"/>
                  <a:pt x="1088553" y="1427527"/>
                  <a:pt x="627593" y="1384957"/>
                </a:cubicBezTo>
                <a:cubicBezTo>
                  <a:pt x="255973" y="1388365"/>
                  <a:pt x="7677" y="1139230"/>
                  <a:pt x="0" y="757364"/>
                </a:cubicBezTo>
                <a:cubicBezTo>
                  <a:pt x="4203" y="704092"/>
                  <a:pt x="-992" y="681702"/>
                  <a:pt x="0" y="627593"/>
                </a:cubicBezTo>
                <a:close/>
              </a:path>
              <a:path w="5605350" h="1384957" stroke="0" extrusionOk="0">
                <a:moveTo>
                  <a:pt x="0" y="627593"/>
                </a:moveTo>
                <a:cubicBezTo>
                  <a:pt x="-64144" y="334663"/>
                  <a:pt x="292811" y="-30550"/>
                  <a:pt x="627593" y="0"/>
                </a:cubicBezTo>
                <a:cubicBezTo>
                  <a:pt x="866808" y="10231"/>
                  <a:pt x="989950" y="19963"/>
                  <a:pt x="1118540" y="0"/>
                </a:cubicBezTo>
                <a:cubicBezTo>
                  <a:pt x="1247130" y="-19963"/>
                  <a:pt x="1527618" y="24842"/>
                  <a:pt x="1652989" y="0"/>
                </a:cubicBezTo>
                <a:cubicBezTo>
                  <a:pt x="1778360" y="-24842"/>
                  <a:pt x="2026289" y="-10012"/>
                  <a:pt x="2317942" y="0"/>
                </a:cubicBezTo>
                <a:cubicBezTo>
                  <a:pt x="2609595" y="10012"/>
                  <a:pt x="2794649" y="-10725"/>
                  <a:pt x="2939394" y="0"/>
                </a:cubicBezTo>
                <a:cubicBezTo>
                  <a:pt x="3084139" y="10725"/>
                  <a:pt x="3238844" y="-15772"/>
                  <a:pt x="3430342" y="0"/>
                </a:cubicBezTo>
                <a:cubicBezTo>
                  <a:pt x="3621840" y="15772"/>
                  <a:pt x="3781094" y="-21319"/>
                  <a:pt x="4008292" y="0"/>
                </a:cubicBezTo>
                <a:cubicBezTo>
                  <a:pt x="4235490" y="21319"/>
                  <a:pt x="4589617" y="19327"/>
                  <a:pt x="4977757" y="0"/>
                </a:cubicBezTo>
                <a:cubicBezTo>
                  <a:pt x="5391227" y="-19277"/>
                  <a:pt x="5545989" y="281759"/>
                  <a:pt x="5605350" y="627593"/>
                </a:cubicBezTo>
                <a:cubicBezTo>
                  <a:pt x="5605148" y="655207"/>
                  <a:pt x="5611459" y="718125"/>
                  <a:pt x="5605350" y="757364"/>
                </a:cubicBezTo>
                <a:cubicBezTo>
                  <a:pt x="5611805" y="1159595"/>
                  <a:pt x="5371066" y="1403875"/>
                  <a:pt x="4977757" y="1384957"/>
                </a:cubicBezTo>
                <a:cubicBezTo>
                  <a:pt x="4730344" y="1396015"/>
                  <a:pt x="4582878" y="1387650"/>
                  <a:pt x="4443308" y="1384957"/>
                </a:cubicBezTo>
                <a:cubicBezTo>
                  <a:pt x="4303738" y="1382264"/>
                  <a:pt x="3984206" y="1357064"/>
                  <a:pt x="3778355" y="1384957"/>
                </a:cubicBezTo>
                <a:cubicBezTo>
                  <a:pt x="3572504" y="1412850"/>
                  <a:pt x="3457369" y="1370701"/>
                  <a:pt x="3287408" y="1384957"/>
                </a:cubicBezTo>
                <a:cubicBezTo>
                  <a:pt x="3117447" y="1399213"/>
                  <a:pt x="2984721" y="1407396"/>
                  <a:pt x="2709457" y="1384957"/>
                </a:cubicBezTo>
                <a:cubicBezTo>
                  <a:pt x="2434193" y="1362518"/>
                  <a:pt x="2322430" y="1400042"/>
                  <a:pt x="2218510" y="1384957"/>
                </a:cubicBezTo>
                <a:cubicBezTo>
                  <a:pt x="2114590" y="1369872"/>
                  <a:pt x="1776612" y="1406404"/>
                  <a:pt x="1640560" y="1384957"/>
                </a:cubicBezTo>
                <a:cubicBezTo>
                  <a:pt x="1504508" y="1363511"/>
                  <a:pt x="937420" y="1392025"/>
                  <a:pt x="627593" y="1384957"/>
                </a:cubicBezTo>
                <a:cubicBezTo>
                  <a:pt x="275089" y="1410203"/>
                  <a:pt x="-74484" y="1105475"/>
                  <a:pt x="0" y="757364"/>
                </a:cubicBezTo>
                <a:cubicBezTo>
                  <a:pt x="1088" y="722887"/>
                  <a:pt x="-4010" y="669711"/>
                  <a:pt x="0" y="62759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🕵️‍♂️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створювати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фейкові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новини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фото,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виглядають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правдоподібно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B4699E93-97BF-2A7A-3984-D97CA6286A7A}"/>
              </a:ext>
            </a:extLst>
          </p:cNvPr>
          <p:cNvSpPr/>
          <p:nvPr/>
        </p:nvSpPr>
        <p:spPr>
          <a:xfrm>
            <a:off x="5976730" y="2799418"/>
            <a:ext cx="5605350" cy="1027148"/>
          </a:xfrm>
          <a:custGeom>
            <a:avLst/>
            <a:gdLst>
              <a:gd name="connsiteX0" fmla="*/ 0 w 5605350"/>
              <a:gd name="connsiteY0" fmla="*/ 465452 h 1027148"/>
              <a:gd name="connsiteX1" fmla="*/ 465452 w 5605350"/>
              <a:gd name="connsiteY1" fmla="*/ 0 h 1027148"/>
              <a:gd name="connsiteX2" fmla="*/ 1179974 w 5605350"/>
              <a:gd name="connsiteY2" fmla="*/ 0 h 1027148"/>
              <a:gd name="connsiteX3" fmla="*/ 1941241 w 5605350"/>
              <a:gd name="connsiteY3" fmla="*/ 0 h 1027148"/>
              <a:gd name="connsiteX4" fmla="*/ 2655764 w 5605350"/>
              <a:gd name="connsiteY4" fmla="*/ 0 h 1027148"/>
              <a:gd name="connsiteX5" fmla="*/ 3276797 w 5605350"/>
              <a:gd name="connsiteY5" fmla="*/ 0 h 1027148"/>
              <a:gd name="connsiteX6" fmla="*/ 3851086 w 5605350"/>
              <a:gd name="connsiteY6" fmla="*/ 0 h 1027148"/>
              <a:gd name="connsiteX7" fmla="*/ 4518864 w 5605350"/>
              <a:gd name="connsiteY7" fmla="*/ 0 h 1027148"/>
              <a:gd name="connsiteX8" fmla="*/ 5139898 w 5605350"/>
              <a:gd name="connsiteY8" fmla="*/ 0 h 1027148"/>
              <a:gd name="connsiteX9" fmla="*/ 5605350 w 5605350"/>
              <a:gd name="connsiteY9" fmla="*/ 465452 h 1027148"/>
              <a:gd name="connsiteX10" fmla="*/ 5605350 w 5605350"/>
              <a:gd name="connsiteY10" fmla="*/ 561696 h 1027148"/>
              <a:gd name="connsiteX11" fmla="*/ 5139898 w 5605350"/>
              <a:gd name="connsiteY11" fmla="*/ 1027148 h 1027148"/>
              <a:gd name="connsiteX12" fmla="*/ 4518864 w 5605350"/>
              <a:gd name="connsiteY12" fmla="*/ 1027148 h 1027148"/>
              <a:gd name="connsiteX13" fmla="*/ 3991320 w 5605350"/>
              <a:gd name="connsiteY13" fmla="*/ 1027148 h 1027148"/>
              <a:gd name="connsiteX14" fmla="*/ 3323542 w 5605350"/>
              <a:gd name="connsiteY14" fmla="*/ 1027148 h 1027148"/>
              <a:gd name="connsiteX15" fmla="*/ 2795997 w 5605350"/>
              <a:gd name="connsiteY15" fmla="*/ 1027148 h 1027148"/>
              <a:gd name="connsiteX16" fmla="*/ 2081475 w 5605350"/>
              <a:gd name="connsiteY16" fmla="*/ 1027148 h 1027148"/>
              <a:gd name="connsiteX17" fmla="*/ 1507186 w 5605350"/>
              <a:gd name="connsiteY17" fmla="*/ 1027148 h 1027148"/>
              <a:gd name="connsiteX18" fmla="*/ 465452 w 5605350"/>
              <a:gd name="connsiteY18" fmla="*/ 1027148 h 1027148"/>
              <a:gd name="connsiteX19" fmla="*/ 0 w 5605350"/>
              <a:gd name="connsiteY19" fmla="*/ 561696 h 1027148"/>
              <a:gd name="connsiteX20" fmla="*/ 0 w 5605350"/>
              <a:gd name="connsiteY20" fmla="*/ 465452 h 102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605350" h="1027148" fill="none" extrusionOk="0">
                <a:moveTo>
                  <a:pt x="0" y="465452"/>
                </a:moveTo>
                <a:cubicBezTo>
                  <a:pt x="-9211" y="162539"/>
                  <a:pt x="223378" y="-15315"/>
                  <a:pt x="465452" y="0"/>
                </a:cubicBezTo>
                <a:cubicBezTo>
                  <a:pt x="655059" y="-28381"/>
                  <a:pt x="948588" y="3060"/>
                  <a:pt x="1179974" y="0"/>
                </a:cubicBezTo>
                <a:cubicBezTo>
                  <a:pt x="1411360" y="-3060"/>
                  <a:pt x="1579967" y="-12254"/>
                  <a:pt x="1941241" y="0"/>
                </a:cubicBezTo>
                <a:cubicBezTo>
                  <a:pt x="2302515" y="12254"/>
                  <a:pt x="2431109" y="21795"/>
                  <a:pt x="2655764" y="0"/>
                </a:cubicBezTo>
                <a:cubicBezTo>
                  <a:pt x="2880419" y="-21795"/>
                  <a:pt x="2979071" y="21820"/>
                  <a:pt x="3276797" y="0"/>
                </a:cubicBezTo>
                <a:cubicBezTo>
                  <a:pt x="3574523" y="-21820"/>
                  <a:pt x="3684654" y="21338"/>
                  <a:pt x="3851086" y="0"/>
                </a:cubicBezTo>
                <a:cubicBezTo>
                  <a:pt x="4017518" y="-21338"/>
                  <a:pt x="4313598" y="900"/>
                  <a:pt x="4518864" y="0"/>
                </a:cubicBezTo>
                <a:cubicBezTo>
                  <a:pt x="4724130" y="-900"/>
                  <a:pt x="4915603" y="5079"/>
                  <a:pt x="5139898" y="0"/>
                </a:cubicBezTo>
                <a:cubicBezTo>
                  <a:pt x="5396891" y="34518"/>
                  <a:pt x="5621190" y="188518"/>
                  <a:pt x="5605350" y="465452"/>
                </a:cubicBezTo>
                <a:cubicBezTo>
                  <a:pt x="5610012" y="510830"/>
                  <a:pt x="5602368" y="533535"/>
                  <a:pt x="5605350" y="561696"/>
                </a:cubicBezTo>
                <a:cubicBezTo>
                  <a:pt x="5611056" y="833628"/>
                  <a:pt x="5360330" y="1039045"/>
                  <a:pt x="5139898" y="1027148"/>
                </a:cubicBezTo>
                <a:cubicBezTo>
                  <a:pt x="4870079" y="1028734"/>
                  <a:pt x="4685276" y="1046553"/>
                  <a:pt x="4518864" y="1027148"/>
                </a:cubicBezTo>
                <a:cubicBezTo>
                  <a:pt x="4352452" y="1007743"/>
                  <a:pt x="4220573" y="1037986"/>
                  <a:pt x="3991320" y="1027148"/>
                </a:cubicBezTo>
                <a:cubicBezTo>
                  <a:pt x="3762067" y="1016310"/>
                  <a:pt x="3641218" y="1006812"/>
                  <a:pt x="3323542" y="1027148"/>
                </a:cubicBezTo>
                <a:cubicBezTo>
                  <a:pt x="3005866" y="1047484"/>
                  <a:pt x="2913496" y="1024370"/>
                  <a:pt x="2795997" y="1027148"/>
                </a:cubicBezTo>
                <a:cubicBezTo>
                  <a:pt x="2678498" y="1029926"/>
                  <a:pt x="2380338" y="1028767"/>
                  <a:pt x="2081475" y="1027148"/>
                </a:cubicBezTo>
                <a:cubicBezTo>
                  <a:pt x="1782612" y="1025529"/>
                  <a:pt x="1700444" y="1048803"/>
                  <a:pt x="1507186" y="1027148"/>
                </a:cubicBezTo>
                <a:cubicBezTo>
                  <a:pt x="1313928" y="1005493"/>
                  <a:pt x="902646" y="991624"/>
                  <a:pt x="465452" y="1027148"/>
                </a:cubicBezTo>
                <a:cubicBezTo>
                  <a:pt x="192177" y="1029357"/>
                  <a:pt x="11807" y="872979"/>
                  <a:pt x="0" y="561696"/>
                </a:cubicBezTo>
                <a:cubicBezTo>
                  <a:pt x="3997" y="531290"/>
                  <a:pt x="-1127" y="492858"/>
                  <a:pt x="0" y="465452"/>
                </a:cubicBezTo>
                <a:close/>
              </a:path>
              <a:path w="5605350" h="1027148" stroke="0" extrusionOk="0">
                <a:moveTo>
                  <a:pt x="0" y="465452"/>
                </a:moveTo>
                <a:cubicBezTo>
                  <a:pt x="-47064" y="247777"/>
                  <a:pt x="221163" y="-32990"/>
                  <a:pt x="465452" y="0"/>
                </a:cubicBezTo>
                <a:cubicBezTo>
                  <a:pt x="618612" y="23715"/>
                  <a:pt x="763656" y="-9612"/>
                  <a:pt x="992997" y="0"/>
                </a:cubicBezTo>
                <a:cubicBezTo>
                  <a:pt x="1222338" y="9612"/>
                  <a:pt x="1425133" y="6298"/>
                  <a:pt x="1567286" y="0"/>
                </a:cubicBezTo>
                <a:cubicBezTo>
                  <a:pt x="1709439" y="-6298"/>
                  <a:pt x="2024903" y="-15499"/>
                  <a:pt x="2281808" y="0"/>
                </a:cubicBezTo>
                <a:cubicBezTo>
                  <a:pt x="2538713" y="15499"/>
                  <a:pt x="2621314" y="-16371"/>
                  <a:pt x="2949586" y="0"/>
                </a:cubicBezTo>
                <a:cubicBezTo>
                  <a:pt x="3277858" y="16371"/>
                  <a:pt x="3216789" y="-17698"/>
                  <a:pt x="3477131" y="0"/>
                </a:cubicBezTo>
                <a:cubicBezTo>
                  <a:pt x="3737473" y="17698"/>
                  <a:pt x="3863165" y="3227"/>
                  <a:pt x="4098164" y="0"/>
                </a:cubicBezTo>
                <a:cubicBezTo>
                  <a:pt x="4333163" y="-3227"/>
                  <a:pt x="4891948" y="-47843"/>
                  <a:pt x="5139898" y="0"/>
                </a:cubicBezTo>
                <a:cubicBezTo>
                  <a:pt x="5407055" y="-2910"/>
                  <a:pt x="5586203" y="208640"/>
                  <a:pt x="5605350" y="465452"/>
                </a:cubicBezTo>
                <a:cubicBezTo>
                  <a:pt x="5601372" y="493402"/>
                  <a:pt x="5606932" y="523482"/>
                  <a:pt x="5605350" y="561696"/>
                </a:cubicBezTo>
                <a:cubicBezTo>
                  <a:pt x="5607018" y="833130"/>
                  <a:pt x="5413011" y="1033650"/>
                  <a:pt x="5139898" y="1027148"/>
                </a:cubicBezTo>
                <a:cubicBezTo>
                  <a:pt x="4932118" y="1016011"/>
                  <a:pt x="4830679" y="1022061"/>
                  <a:pt x="4565609" y="1027148"/>
                </a:cubicBezTo>
                <a:cubicBezTo>
                  <a:pt x="4300539" y="1032235"/>
                  <a:pt x="4202037" y="1059708"/>
                  <a:pt x="3851086" y="1027148"/>
                </a:cubicBezTo>
                <a:cubicBezTo>
                  <a:pt x="3500135" y="994588"/>
                  <a:pt x="3576033" y="1053480"/>
                  <a:pt x="3323542" y="1027148"/>
                </a:cubicBezTo>
                <a:cubicBezTo>
                  <a:pt x="3071051" y="1000816"/>
                  <a:pt x="2981763" y="1026888"/>
                  <a:pt x="2702508" y="1027148"/>
                </a:cubicBezTo>
                <a:cubicBezTo>
                  <a:pt x="2423253" y="1027408"/>
                  <a:pt x="2330497" y="1019338"/>
                  <a:pt x="2174964" y="1027148"/>
                </a:cubicBezTo>
                <a:cubicBezTo>
                  <a:pt x="2019431" y="1034958"/>
                  <a:pt x="1791162" y="1025249"/>
                  <a:pt x="1553930" y="1027148"/>
                </a:cubicBezTo>
                <a:cubicBezTo>
                  <a:pt x="1316698" y="1029047"/>
                  <a:pt x="994357" y="1029205"/>
                  <a:pt x="465452" y="1027148"/>
                </a:cubicBezTo>
                <a:cubicBezTo>
                  <a:pt x="200234" y="1062080"/>
                  <a:pt x="-39784" y="819559"/>
                  <a:pt x="0" y="561696"/>
                </a:cubicBezTo>
                <a:cubicBezTo>
                  <a:pt x="-1353" y="518544"/>
                  <a:pt x="4101" y="494373"/>
                  <a:pt x="0" y="46545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glow rad="127000">
                    <a:schemeClr val="bg1"/>
                  </a:glow>
                </a:effectLst>
              </a:rPr>
              <a:t>🎭</a:t>
            </a:r>
            <a:r>
              <a:rPr lang="ru-RU" sz="2400" dirty="0"/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імітувати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голоси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обличчя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інших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людей без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їх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дозволу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6AFB22B7-447E-D058-A807-9D76847E2C15}"/>
              </a:ext>
            </a:extLst>
          </p:cNvPr>
          <p:cNvSpPr/>
          <p:nvPr/>
        </p:nvSpPr>
        <p:spPr>
          <a:xfrm>
            <a:off x="6470373" y="3957325"/>
            <a:ext cx="5605350" cy="1384957"/>
          </a:xfrm>
          <a:custGeom>
            <a:avLst/>
            <a:gdLst>
              <a:gd name="connsiteX0" fmla="*/ 0 w 5605350"/>
              <a:gd name="connsiteY0" fmla="*/ 627593 h 1384957"/>
              <a:gd name="connsiteX1" fmla="*/ 627593 w 5605350"/>
              <a:gd name="connsiteY1" fmla="*/ 0 h 1384957"/>
              <a:gd name="connsiteX2" fmla="*/ 1292547 w 5605350"/>
              <a:gd name="connsiteY2" fmla="*/ 0 h 1384957"/>
              <a:gd name="connsiteX3" fmla="*/ 2001002 w 5605350"/>
              <a:gd name="connsiteY3" fmla="*/ 0 h 1384957"/>
              <a:gd name="connsiteX4" fmla="*/ 2665956 w 5605350"/>
              <a:gd name="connsiteY4" fmla="*/ 0 h 1384957"/>
              <a:gd name="connsiteX5" fmla="*/ 3243906 w 5605350"/>
              <a:gd name="connsiteY5" fmla="*/ 0 h 1384957"/>
              <a:gd name="connsiteX6" fmla="*/ 3778355 w 5605350"/>
              <a:gd name="connsiteY6" fmla="*/ 0 h 1384957"/>
              <a:gd name="connsiteX7" fmla="*/ 4399807 w 5605350"/>
              <a:gd name="connsiteY7" fmla="*/ 0 h 1384957"/>
              <a:gd name="connsiteX8" fmla="*/ 4977757 w 5605350"/>
              <a:gd name="connsiteY8" fmla="*/ 0 h 1384957"/>
              <a:gd name="connsiteX9" fmla="*/ 5605350 w 5605350"/>
              <a:gd name="connsiteY9" fmla="*/ 627593 h 1384957"/>
              <a:gd name="connsiteX10" fmla="*/ 5605350 w 5605350"/>
              <a:gd name="connsiteY10" fmla="*/ 757364 h 1384957"/>
              <a:gd name="connsiteX11" fmla="*/ 4977757 w 5605350"/>
              <a:gd name="connsiteY11" fmla="*/ 1384957 h 1384957"/>
              <a:gd name="connsiteX12" fmla="*/ 4399807 w 5605350"/>
              <a:gd name="connsiteY12" fmla="*/ 1384957 h 1384957"/>
              <a:gd name="connsiteX13" fmla="*/ 3908860 w 5605350"/>
              <a:gd name="connsiteY13" fmla="*/ 1384957 h 1384957"/>
              <a:gd name="connsiteX14" fmla="*/ 3287408 w 5605350"/>
              <a:gd name="connsiteY14" fmla="*/ 1384957 h 1384957"/>
              <a:gd name="connsiteX15" fmla="*/ 2796460 w 5605350"/>
              <a:gd name="connsiteY15" fmla="*/ 1384957 h 1384957"/>
              <a:gd name="connsiteX16" fmla="*/ 2131507 w 5605350"/>
              <a:gd name="connsiteY16" fmla="*/ 1384957 h 1384957"/>
              <a:gd name="connsiteX17" fmla="*/ 1597058 w 5605350"/>
              <a:gd name="connsiteY17" fmla="*/ 1384957 h 1384957"/>
              <a:gd name="connsiteX18" fmla="*/ 627593 w 5605350"/>
              <a:gd name="connsiteY18" fmla="*/ 1384957 h 1384957"/>
              <a:gd name="connsiteX19" fmla="*/ 0 w 5605350"/>
              <a:gd name="connsiteY19" fmla="*/ 757364 h 1384957"/>
              <a:gd name="connsiteX20" fmla="*/ 0 w 5605350"/>
              <a:gd name="connsiteY20" fmla="*/ 627593 h 1384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605350" h="1384957" fill="none" extrusionOk="0">
                <a:moveTo>
                  <a:pt x="0" y="627593"/>
                </a:moveTo>
                <a:cubicBezTo>
                  <a:pt x="-13623" y="213170"/>
                  <a:pt x="319507" y="-39365"/>
                  <a:pt x="627593" y="0"/>
                </a:cubicBezTo>
                <a:cubicBezTo>
                  <a:pt x="892047" y="-17489"/>
                  <a:pt x="1137887" y="3882"/>
                  <a:pt x="1292547" y="0"/>
                </a:cubicBezTo>
                <a:cubicBezTo>
                  <a:pt x="1447207" y="-3882"/>
                  <a:pt x="1826237" y="9494"/>
                  <a:pt x="2001002" y="0"/>
                </a:cubicBezTo>
                <a:cubicBezTo>
                  <a:pt x="2175767" y="-9494"/>
                  <a:pt x="2400058" y="16513"/>
                  <a:pt x="2665956" y="0"/>
                </a:cubicBezTo>
                <a:cubicBezTo>
                  <a:pt x="2931854" y="-16513"/>
                  <a:pt x="3041457" y="-5588"/>
                  <a:pt x="3243906" y="0"/>
                </a:cubicBezTo>
                <a:cubicBezTo>
                  <a:pt x="3446355" y="5588"/>
                  <a:pt x="3610851" y="-8508"/>
                  <a:pt x="3778355" y="0"/>
                </a:cubicBezTo>
                <a:cubicBezTo>
                  <a:pt x="3945859" y="8508"/>
                  <a:pt x="4244735" y="24645"/>
                  <a:pt x="4399807" y="0"/>
                </a:cubicBezTo>
                <a:cubicBezTo>
                  <a:pt x="4554879" y="-24645"/>
                  <a:pt x="4844761" y="9634"/>
                  <a:pt x="4977757" y="0"/>
                </a:cubicBezTo>
                <a:cubicBezTo>
                  <a:pt x="5324231" y="67928"/>
                  <a:pt x="5626938" y="253899"/>
                  <a:pt x="5605350" y="627593"/>
                </a:cubicBezTo>
                <a:cubicBezTo>
                  <a:pt x="5610840" y="674404"/>
                  <a:pt x="5611678" y="705825"/>
                  <a:pt x="5605350" y="757364"/>
                </a:cubicBezTo>
                <a:cubicBezTo>
                  <a:pt x="5608393" y="1111904"/>
                  <a:pt x="5313241" y="1388571"/>
                  <a:pt x="4977757" y="1384957"/>
                </a:cubicBezTo>
                <a:cubicBezTo>
                  <a:pt x="4823897" y="1369278"/>
                  <a:pt x="4546841" y="1368564"/>
                  <a:pt x="4399807" y="1384957"/>
                </a:cubicBezTo>
                <a:cubicBezTo>
                  <a:pt x="4252773" y="1401351"/>
                  <a:pt x="4150315" y="1383029"/>
                  <a:pt x="3908860" y="1384957"/>
                </a:cubicBezTo>
                <a:cubicBezTo>
                  <a:pt x="3667405" y="1386885"/>
                  <a:pt x="3533397" y="1360328"/>
                  <a:pt x="3287408" y="1384957"/>
                </a:cubicBezTo>
                <a:cubicBezTo>
                  <a:pt x="3041419" y="1409586"/>
                  <a:pt x="2895061" y="1386399"/>
                  <a:pt x="2796460" y="1384957"/>
                </a:cubicBezTo>
                <a:cubicBezTo>
                  <a:pt x="2697859" y="1383515"/>
                  <a:pt x="2330942" y="1384341"/>
                  <a:pt x="2131507" y="1384957"/>
                </a:cubicBezTo>
                <a:cubicBezTo>
                  <a:pt x="1932072" y="1385573"/>
                  <a:pt x="1856436" y="1391619"/>
                  <a:pt x="1597058" y="1384957"/>
                </a:cubicBezTo>
                <a:cubicBezTo>
                  <a:pt x="1337680" y="1378295"/>
                  <a:pt x="1088553" y="1427527"/>
                  <a:pt x="627593" y="1384957"/>
                </a:cubicBezTo>
                <a:cubicBezTo>
                  <a:pt x="255973" y="1388365"/>
                  <a:pt x="7677" y="1139230"/>
                  <a:pt x="0" y="757364"/>
                </a:cubicBezTo>
                <a:cubicBezTo>
                  <a:pt x="4203" y="704092"/>
                  <a:pt x="-992" y="681702"/>
                  <a:pt x="0" y="627593"/>
                </a:cubicBezTo>
                <a:close/>
              </a:path>
              <a:path w="5605350" h="1384957" stroke="0" extrusionOk="0">
                <a:moveTo>
                  <a:pt x="0" y="627593"/>
                </a:moveTo>
                <a:cubicBezTo>
                  <a:pt x="-64144" y="334663"/>
                  <a:pt x="292811" y="-30550"/>
                  <a:pt x="627593" y="0"/>
                </a:cubicBezTo>
                <a:cubicBezTo>
                  <a:pt x="866808" y="10231"/>
                  <a:pt x="989950" y="19963"/>
                  <a:pt x="1118540" y="0"/>
                </a:cubicBezTo>
                <a:cubicBezTo>
                  <a:pt x="1247130" y="-19963"/>
                  <a:pt x="1527618" y="24842"/>
                  <a:pt x="1652989" y="0"/>
                </a:cubicBezTo>
                <a:cubicBezTo>
                  <a:pt x="1778360" y="-24842"/>
                  <a:pt x="2026289" y="-10012"/>
                  <a:pt x="2317942" y="0"/>
                </a:cubicBezTo>
                <a:cubicBezTo>
                  <a:pt x="2609595" y="10012"/>
                  <a:pt x="2794649" y="-10725"/>
                  <a:pt x="2939394" y="0"/>
                </a:cubicBezTo>
                <a:cubicBezTo>
                  <a:pt x="3084139" y="10725"/>
                  <a:pt x="3238844" y="-15772"/>
                  <a:pt x="3430342" y="0"/>
                </a:cubicBezTo>
                <a:cubicBezTo>
                  <a:pt x="3621840" y="15772"/>
                  <a:pt x="3781094" y="-21319"/>
                  <a:pt x="4008292" y="0"/>
                </a:cubicBezTo>
                <a:cubicBezTo>
                  <a:pt x="4235490" y="21319"/>
                  <a:pt x="4589617" y="19327"/>
                  <a:pt x="4977757" y="0"/>
                </a:cubicBezTo>
                <a:cubicBezTo>
                  <a:pt x="5391227" y="-19277"/>
                  <a:pt x="5545989" y="281759"/>
                  <a:pt x="5605350" y="627593"/>
                </a:cubicBezTo>
                <a:cubicBezTo>
                  <a:pt x="5605148" y="655207"/>
                  <a:pt x="5611459" y="718125"/>
                  <a:pt x="5605350" y="757364"/>
                </a:cubicBezTo>
                <a:cubicBezTo>
                  <a:pt x="5611805" y="1159595"/>
                  <a:pt x="5371066" y="1403875"/>
                  <a:pt x="4977757" y="1384957"/>
                </a:cubicBezTo>
                <a:cubicBezTo>
                  <a:pt x="4730344" y="1396015"/>
                  <a:pt x="4582878" y="1387650"/>
                  <a:pt x="4443308" y="1384957"/>
                </a:cubicBezTo>
                <a:cubicBezTo>
                  <a:pt x="4303738" y="1382264"/>
                  <a:pt x="3984206" y="1357064"/>
                  <a:pt x="3778355" y="1384957"/>
                </a:cubicBezTo>
                <a:cubicBezTo>
                  <a:pt x="3572504" y="1412850"/>
                  <a:pt x="3457369" y="1370701"/>
                  <a:pt x="3287408" y="1384957"/>
                </a:cubicBezTo>
                <a:cubicBezTo>
                  <a:pt x="3117447" y="1399213"/>
                  <a:pt x="2984721" y="1407396"/>
                  <a:pt x="2709457" y="1384957"/>
                </a:cubicBezTo>
                <a:cubicBezTo>
                  <a:pt x="2434193" y="1362518"/>
                  <a:pt x="2322430" y="1400042"/>
                  <a:pt x="2218510" y="1384957"/>
                </a:cubicBezTo>
                <a:cubicBezTo>
                  <a:pt x="2114590" y="1369872"/>
                  <a:pt x="1776612" y="1406404"/>
                  <a:pt x="1640560" y="1384957"/>
                </a:cubicBezTo>
                <a:cubicBezTo>
                  <a:pt x="1504508" y="1363511"/>
                  <a:pt x="937420" y="1392025"/>
                  <a:pt x="627593" y="1384957"/>
                </a:cubicBezTo>
                <a:cubicBezTo>
                  <a:pt x="275089" y="1410203"/>
                  <a:pt x="-74484" y="1105475"/>
                  <a:pt x="0" y="757364"/>
                </a:cubicBezTo>
                <a:cubicBezTo>
                  <a:pt x="1088" y="722887"/>
                  <a:pt x="-4010" y="669711"/>
                  <a:pt x="0" y="62759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glow rad="127000">
                    <a:schemeClr val="bg1"/>
                  </a:glow>
                </a:effectLst>
              </a:rPr>
              <a:t>💬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писати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виглядають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як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справжні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обманути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ввести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оману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B6BB7724-7975-8D4B-C950-D1B073745CEA}"/>
              </a:ext>
            </a:extLst>
          </p:cNvPr>
          <p:cNvSpPr/>
          <p:nvPr/>
        </p:nvSpPr>
        <p:spPr>
          <a:xfrm>
            <a:off x="6162260" y="5473040"/>
            <a:ext cx="5605350" cy="1155289"/>
          </a:xfrm>
          <a:custGeom>
            <a:avLst/>
            <a:gdLst>
              <a:gd name="connsiteX0" fmla="*/ 0 w 5605350"/>
              <a:gd name="connsiteY0" fmla="*/ 523519 h 1155289"/>
              <a:gd name="connsiteX1" fmla="*/ 523519 w 5605350"/>
              <a:gd name="connsiteY1" fmla="*/ 0 h 1155289"/>
              <a:gd name="connsiteX2" fmla="*/ 1220290 w 5605350"/>
              <a:gd name="connsiteY2" fmla="*/ 0 h 1155289"/>
              <a:gd name="connsiteX3" fmla="*/ 1962643 w 5605350"/>
              <a:gd name="connsiteY3" fmla="*/ 0 h 1155289"/>
              <a:gd name="connsiteX4" fmla="*/ 2659414 w 5605350"/>
              <a:gd name="connsiteY4" fmla="*/ 0 h 1155289"/>
              <a:gd name="connsiteX5" fmla="*/ 3265018 w 5605350"/>
              <a:gd name="connsiteY5" fmla="*/ 0 h 1155289"/>
              <a:gd name="connsiteX6" fmla="*/ 3825039 w 5605350"/>
              <a:gd name="connsiteY6" fmla="*/ 0 h 1155289"/>
              <a:gd name="connsiteX7" fmla="*/ 4476227 w 5605350"/>
              <a:gd name="connsiteY7" fmla="*/ 0 h 1155289"/>
              <a:gd name="connsiteX8" fmla="*/ 5081831 w 5605350"/>
              <a:gd name="connsiteY8" fmla="*/ 0 h 1155289"/>
              <a:gd name="connsiteX9" fmla="*/ 5605350 w 5605350"/>
              <a:gd name="connsiteY9" fmla="*/ 523519 h 1155289"/>
              <a:gd name="connsiteX10" fmla="*/ 5605350 w 5605350"/>
              <a:gd name="connsiteY10" fmla="*/ 631770 h 1155289"/>
              <a:gd name="connsiteX11" fmla="*/ 5081831 w 5605350"/>
              <a:gd name="connsiteY11" fmla="*/ 1155289 h 1155289"/>
              <a:gd name="connsiteX12" fmla="*/ 4476227 w 5605350"/>
              <a:gd name="connsiteY12" fmla="*/ 1155289 h 1155289"/>
              <a:gd name="connsiteX13" fmla="*/ 3961789 w 5605350"/>
              <a:gd name="connsiteY13" fmla="*/ 1155289 h 1155289"/>
              <a:gd name="connsiteX14" fmla="*/ 3310601 w 5605350"/>
              <a:gd name="connsiteY14" fmla="*/ 1155289 h 1155289"/>
              <a:gd name="connsiteX15" fmla="*/ 2796163 w 5605350"/>
              <a:gd name="connsiteY15" fmla="*/ 1155289 h 1155289"/>
              <a:gd name="connsiteX16" fmla="*/ 2099393 w 5605350"/>
              <a:gd name="connsiteY16" fmla="*/ 1155289 h 1155289"/>
              <a:gd name="connsiteX17" fmla="*/ 1539371 w 5605350"/>
              <a:gd name="connsiteY17" fmla="*/ 1155289 h 1155289"/>
              <a:gd name="connsiteX18" fmla="*/ 523519 w 5605350"/>
              <a:gd name="connsiteY18" fmla="*/ 1155289 h 1155289"/>
              <a:gd name="connsiteX19" fmla="*/ 0 w 5605350"/>
              <a:gd name="connsiteY19" fmla="*/ 631770 h 1155289"/>
              <a:gd name="connsiteX20" fmla="*/ 0 w 5605350"/>
              <a:gd name="connsiteY20" fmla="*/ 523519 h 115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605350" h="1155289" fill="none" extrusionOk="0">
                <a:moveTo>
                  <a:pt x="0" y="523519"/>
                </a:moveTo>
                <a:cubicBezTo>
                  <a:pt x="-12724" y="171049"/>
                  <a:pt x="244020" y="-9843"/>
                  <a:pt x="523519" y="0"/>
                </a:cubicBezTo>
                <a:cubicBezTo>
                  <a:pt x="671654" y="-6606"/>
                  <a:pt x="1012588" y="11094"/>
                  <a:pt x="1220290" y="0"/>
                </a:cubicBezTo>
                <a:cubicBezTo>
                  <a:pt x="1427992" y="-11094"/>
                  <a:pt x="1650506" y="-23604"/>
                  <a:pt x="1962643" y="0"/>
                </a:cubicBezTo>
                <a:cubicBezTo>
                  <a:pt x="2274780" y="23604"/>
                  <a:pt x="2333185" y="11453"/>
                  <a:pt x="2659414" y="0"/>
                </a:cubicBezTo>
                <a:cubicBezTo>
                  <a:pt x="2985643" y="-11453"/>
                  <a:pt x="3044610" y="13463"/>
                  <a:pt x="3265018" y="0"/>
                </a:cubicBezTo>
                <a:cubicBezTo>
                  <a:pt x="3485426" y="-13463"/>
                  <a:pt x="3648300" y="25911"/>
                  <a:pt x="3825039" y="0"/>
                </a:cubicBezTo>
                <a:cubicBezTo>
                  <a:pt x="4001778" y="-25911"/>
                  <a:pt x="4215557" y="31723"/>
                  <a:pt x="4476227" y="0"/>
                </a:cubicBezTo>
                <a:cubicBezTo>
                  <a:pt x="4736897" y="-31723"/>
                  <a:pt x="4825381" y="17389"/>
                  <a:pt x="5081831" y="0"/>
                </a:cubicBezTo>
                <a:cubicBezTo>
                  <a:pt x="5370853" y="54925"/>
                  <a:pt x="5612440" y="225492"/>
                  <a:pt x="5605350" y="523519"/>
                </a:cubicBezTo>
                <a:cubicBezTo>
                  <a:pt x="5608234" y="559542"/>
                  <a:pt x="5601329" y="598580"/>
                  <a:pt x="5605350" y="631770"/>
                </a:cubicBezTo>
                <a:cubicBezTo>
                  <a:pt x="5611660" y="937345"/>
                  <a:pt x="5332782" y="1167689"/>
                  <a:pt x="5081831" y="1155289"/>
                </a:cubicBezTo>
                <a:cubicBezTo>
                  <a:pt x="4886825" y="1174033"/>
                  <a:pt x="4743552" y="1128482"/>
                  <a:pt x="4476227" y="1155289"/>
                </a:cubicBezTo>
                <a:cubicBezTo>
                  <a:pt x="4208902" y="1182096"/>
                  <a:pt x="4172782" y="1161988"/>
                  <a:pt x="3961789" y="1155289"/>
                </a:cubicBezTo>
                <a:cubicBezTo>
                  <a:pt x="3750796" y="1148590"/>
                  <a:pt x="3534123" y="1168874"/>
                  <a:pt x="3310601" y="1155289"/>
                </a:cubicBezTo>
                <a:cubicBezTo>
                  <a:pt x="3087079" y="1141704"/>
                  <a:pt x="3011982" y="1161197"/>
                  <a:pt x="2796163" y="1155289"/>
                </a:cubicBezTo>
                <a:cubicBezTo>
                  <a:pt x="2580344" y="1149381"/>
                  <a:pt x="2307005" y="1184866"/>
                  <a:pt x="2099393" y="1155289"/>
                </a:cubicBezTo>
                <a:cubicBezTo>
                  <a:pt x="1891781" y="1125713"/>
                  <a:pt x="1707213" y="1159690"/>
                  <a:pt x="1539371" y="1155289"/>
                </a:cubicBezTo>
                <a:cubicBezTo>
                  <a:pt x="1371529" y="1150888"/>
                  <a:pt x="969018" y="1165095"/>
                  <a:pt x="523519" y="1155289"/>
                </a:cubicBezTo>
                <a:cubicBezTo>
                  <a:pt x="200768" y="1159870"/>
                  <a:pt x="3770" y="938217"/>
                  <a:pt x="0" y="631770"/>
                </a:cubicBezTo>
                <a:cubicBezTo>
                  <a:pt x="-4949" y="602939"/>
                  <a:pt x="4032" y="571309"/>
                  <a:pt x="0" y="523519"/>
                </a:cubicBezTo>
                <a:close/>
              </a:path>
              <a:path w="5605350" h="1155289" stroke="0" extrusionOk="0">
                <a:moveTo>
                  <a:pt x="0" y="523519"/>
                </a:moveTo>
                <a:cubicBezTo>
                  <a:pt x="-35784" y="264334"/>
                  <a:pt x="248690" y="-36941"/>
                  <a:pt x="523519" y="0"/>
                </a:cubicBezTo>
                <a:cubicBezTo>
                  <a:pt x="767113" y="7722"/>
                  <a:pt x="898289" y="-9019"/>
                  <a:pt x="1037957" y="0"/>
                </a:cubicBezTo>
                <a:cubicBezTo>
                  <a:pt x="1177625" y="9019"/>
                  <a:pt x="1451269" y="-12098"/>
                  <a:pt x="1597978" y="0"/>
                </a:cubicBezTo>
                <a:cubicBezTo>
                  <a:pt x="1744687" y="12098"/>
                  <a:pt x="2058976" y="-31651"/>
                  <a:pt x="2294749" y="0"/>
                </a:cubicBezTo>
                <a:cubicBezTo>
                  <a:pt x="2530522" y="31651"/>
                  <a:pt x="2784807" y="4122"/>
                  <a:pt x="2945936" y="0"/>
                </a:cubicBezTo>
                <a:cubicBezTo>
                  <a:pt x="3107065" y="-4122"/>
                  <a:pt x="3330825" y="-5876"/>
                  <a:pt x="3460374" y="0"/>
                </a:cubicBezTo>
                <a:cubicBezTo>
                  <a:pt x="3589923" y="5876"/>
                  <a:pt x="3801311" y="20793"/>
                  <a:pt x="4065979" y="0"/>
                </a:cubicBezTo>
                <a:cubicBezTo>
                  <a:pt x="4330647" y="-20793"/>
                  <a:pt x="4762360" y="-34041"/>
                  <a:pt x="5081831" y="0"/>
                </a:cubicBezTo>
                <a:cubicBezTo>
                  <a:pt x="5435231" y="-18529"/>
                  <a:pt x="5547704" y="235141"/>
                  <a:pt x="5605350" y="523519"/>
                </a:cubicBezTo>
                <a:cubicBezTo>
                  <a:pt x="5608804" y="553223"/>
                  <a:pt x="5608956" y="582304"/>
                  <a:pt x="5605350" y="631770"/>
                </a:cubicBezTo>
                <a:cubicBezTo>
                  <a:pt x="5608275" y="946108"/>
                  <a:pt x="5419973" y="1175143"/>
                  <a:pt x="5081831" y="1155289"/>
                </a:cubicBezTo>
                <a:cubicBezTo>
                  <a:pt x="4915266" y="1165660"/>
                  <a:pt x="4640313" y="1179729"/>
                  <a:pt x="4521810" y="1155289"/>
                </a:cubicBezTo>
                <a:cubicBezTo>
                  <a:pt x="4403307" y="1130849"/>
                  <a:pt x="4074311" y="1139795"/>
                  <a:pt x="3825039" y="1155289"/>
                </a:cubicBezTo>
                <a:cubicBezTo>
                  <a:pt x="3575767" y="1170783"/>
                  <a:pt x="3486571" y="1177394"/>
                  <a:pt x="3310601" y="1155289"/>
                </a:cubicBezTo>
                <a:cubicBezTo>
                  <a:pt x="3134631" y="1133184"/>
                  <a:pt x="2834376" y="1156478"/>
                  <a:pt x="2704997" y="1155289"/>
                </a:cubicBezTo>
                <a:cubicBezTo>
                  <a:pt x="2575618" y="1154100"/>
                  <a:pt x="2348903" y="1170357"/>
                  <a:pt x="2190559" y="1155289"/>
                </a:cubicBezTo>
                <a:cubicBezTo>
                  <a:pt x="2032215" y="1140221"/>
                  <a:pt x="1847543" y="1171108"/>
                  <a:pt x="1584955" y="1155289"/>
                </a:cubicBezTo>
                <a:cubicBezTo>
                  <a:pt x="1322367" y="1139470"/>
                  <a:pt x="893660" y="1156484"/>
                  <a:pt x="523519" y="1155289"/>
                </a:cubicBezTo>
                <a:cubicBezTo>
                  <a:pt x="229065" y="1178082"/>
                  <a:pt x="-72075" y="922354"/>
                  <a:pt x="0" y="631770"/>
                </a:cubicBezTo>
                <a:cubicBezTo>
                  <a:pt x="-178" y="592642"/>
                  <a:pt x="-3166" y="555541"/>
                  <a:pt x="0" y="52351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>
                  <a:glow rad="127000">
                    <a:schemeClr val="bg1"/>
                  </a:glow>
                </a:effectLst>
              </a:rPr>
              <a:t>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створювати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шахрайські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схеми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де ШІ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спілкується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замість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людини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D25A33-E04E-8821-1986-6F011E6734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4794"/>
          <a:stretch>
            <a:fillRect/>
          </a:stretch>
        </p:blipFill>
        <p:spPr>
          <a:xfrm>
            <a:off x="-1" y="1182756"/>
            <a:ext cx="6659877" cy="567455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058873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DC699-F651-3CA9-9679-1F59279EE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20B5FC-FAF0-F76A-3A18-0B26C0F7E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3939AB-5382-A7DD-48B8-7FB66BC826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0" y="-198782"/>
            <a:ext cx="5295900" cy="13716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A9D8990A-C211-B9D5-706D-D30830FFCF6F}"/>
              </a:ext>
            </a:extLst>
          </p:cNvPr>
          <p:cNvSpPr/>
          <p:nvPr/>
        </p:nvSpPr>
        <p:spPr>
          <a:xfrm>
            <a:off x="387626" y="1044678"/>
            <a:ext cx="11161323" cy="823879"/>
          </a:xfrm>
          <a:custGeom>
            <a:avLst/>
            <a:gdLst>
              <a:gd name="connsiteX0" fmla="*/ 0 w 11161323"/>
              <a:gd name="connsiteY0" fmla="*/ 373341 h 823879"/>
              <a:gd name="connsiteX1" fmla="*/ 373341 w 11161323"/>
              <a:gd name="connsiteY1" fmla="*/ 0 h 823879"/>
              <a:gd name="connsiteX2" fmla="*/ 1067650 w 11161323"/>
              <a:gd name="connsiteY2" fmla="*/ 0 h 823879"/>
              <a:gd name="connsiteX3" fmla="*/ 1866106 w 11161323"/>
              <a:gd name="connsiteY3" fmla="*/ 0 h 823879"/>
              <a:gd name="connsiteX4" fmla="*/ 2352123 w 11161323"/>
              <a:gd name="connsiteY4" fmla="*/ 0 h 823879"/>
              <a:gd name="connsiteX5" fmla="*/ 3046432 w 11161323"/>
              <a:gd name="connsiteY5" fmla="*/ 0 h 823879"/>
              <a:gd name="connsiteX6" fmla="*/ 3428302 w 11161323"/>
              <a:gd name="connsiteY6" fmla="*/ 0 h 823879"/>
              <a:gd name="connsiteX7" fmla="*/ 3914319 w 11161323"/>
              <a:gd name="connsiteY7" fmla="*/ 0 h 823879"/>
              <a:gd name="connsiteX8" fmla="*/ 4816921 w 11161323"/>
              <a:gd name="connsiteY8" fmla="*/ 0 h 823879"/>
              <a:gd name="connsiteX9" fmla="*/ 5719523 w 11161323"/>
              <a:gd name="connsiteY9" fmla="*/ 0 h 823879"/>
              <a:gd name="connsiteX10" fmla="*/ 6309686 w 11161323"/>
              <a:gd name="connsiteY10" fmla="*/ 0 h 823879"/>
              <a:gd name="connsiteX11" fmla="*/ 6899849 w 11161323"/>
              <a:gd name="connsiteY11" fmla="*/ 0 h 823879"/>
              <a:gd name="connsiteX12" fmla="*/ 7281720 w 11161323"/>
              <a:gd name="connsiteY12" fmla="*/ 0 h 823879"/>
              <a:gd name="connsiteX13" fmla="*/ 7663590 w 11161323"/>
              <a:gd name="connsiteY13" fmla="*/ 0 h 823879"/>
              <a:gd name="connsiteX14" fmla="*/ 8253753 w 11161323"/>
              <a:gd name="connsiteY14" fmla="*/ 0 h 823879"/>
              <a:gd name="connsiteX15" fmla="*/ 9052208 w 11161323"/>
              <a:gd name="connsiteY15" fmla="*/ 0 h 823879"/>
              <a:gd name="connsiteX16" fmla="*/ 9434079 w 11161323"/>
              <a:gd name="connsiteY16" fmla="*/ 0 h 823879"/>
              <a:gd name="connsiteX17" fmla="*/ 10787982 w 11161323"/>
              <a:gd name="connsiteY17" fmla="*/ 0 h 823879"/>
              <a:gd name="connsiteX18" fmla="*/ 11161323 w 11161323"/>
              <a:gd name="connsiteY18" fmla="*/ 373341 h 823879"/>
              <a:gd name="connsiteX19" fmla="*/ 11161323 w 11161323"/>
              <a:gd name="connsiteY19" fmla="*/ 450538 h 823879"/>
              <a:gd name="connsiteX20" fmla="*/ 10787982 w 11161323"/>
              <a:gd name="connsiteY20" fmla="*/ 823879 h 823879"/>
              <a:gd name="connsiteX21" fmla="*/ 10301965 w 11161323"/>
              <a:gd name="connsiteY21" fmla="*/ 823879 h 823879"/>
              <a:gd name="connsiteX22" fmla="*/ 9607656 w 11161323"/>
              <a:gd name="connsiteY22" fmla="*/ 823879 h 823879"/>
              <a:gd name="connsiteX23" fmla="*/ 8913347 w 11161323"/>
              <a:gd name="connsiteY23" fmla="*/ 823879 h 823879"/>
              <a:gd name="connsiteX24" fmla="*/ 8114891 w 11161323"/>
              <a:gd name="connsiteY24" fmla="*/ 823879 h 823879"/>
              <a:gd name="connsiteX25" fmla="*/ 7733021 w 11161323"/>
              <a:gd name="connsiteY25" fmla="*/ 823879 h 823879"/>
              <a:gd name="connsiteX26" fmla="*/ 7247004 w 11161323"/>
              <a:gd name="connsiteY26" fmla="*/ 823879 h 823879"/>
              <a:gd name="connsiteX27" fmla="*/ 6344402 w 11161323"/>
              <a:gd name="connsiteY27" fmla="*/ 823879 h 823879"/>
              <a:gd name="connsiteX28" fmla="*/ 5441800 w 11161323"/>
              <a:gd name="connsiteY28" fmla="*/ 823879 h 823879"/>
              <a:gd name="connsiteX29" fmla="*/ 4643344 w 11161323"/>
              <a:gd name="connsiteY29" fmla="*/ 823879 h 823879"/>
              <a:gd name="connsiteX30" fmla="*/ 3949034 w 11161323"/>
              <a:gd name="connsiteY30" fmla="*/ 823879 h 823879"/>
              <a:gd name="connsiteX31" fmla="*/ 3150579 w 11161323"/>
              <a:gd name="connsiteY31" fmla="*/ 823879 h 823879"/>
              <a:gd name="connsiteX32" fmla="*/ 2768708 w 11161323"/>
              <a:gd name="connsiteY32" fmla="*/ 823879 h 823879"/>
              <a:gd name="connsiteX33" fmla="*/ 2074399 w 11161323"/>
              <a:gd name="connsiteY33" fmla="*/ 823879 h 823879"/>
              <a:gd name="connsiteX34" fmla="*/ 1484236 w 11161323"/>
              <a:gd name="connsiteY34" fmla="*/ 823879 h 823879"/>
              <a:gd name="connsiteX35" fmla="*/ 373341 w 11161323"/>
              <a:gd name="connsiteY35" fmla="*/ 823879 h 823879"/>
              <a:gd name="connsiteX36" fmla="*/ 0 w 11161323"/>
              <a:gd name="connsiteY36" fmla="*/ 450538 h 823879"/>
              <a:gd name="connsiteX37" fmla="*/ 0 w 11161323"/>
              <a:gd name="connsiteY37" fmla="*/ 373341 h 823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161323" h="823879" fill="none" extrusionOk="0">
                <a:moveTo>
                  <a:pt x="0" y="373341"/>
                </a:moveTo>
                <a:cubicBezTo>
                  <a:pt x="2617" y="161285"/>
                  <a:pt x="134567" y="-20558"/>
                  <a:pt x="373341" y="0"/>
                </a:cubicBezTo>
                <a:cubicBezTo>
                  <a:pt x="533717" y="16535"/>
                  <a:pt x="855305" y="19139"/>
                  <a:pt x="1067650" y="0"/>
                </a:cubicBezTo>
                <a:cubicBezTo>
                  <a:pt x="1279995" y="-19139"/>
                  <a:pt x="1562833" y="-28095"/>
                  <a:pt x="1866106" y="0"/>
                </a:cubicBezTo>
                <a:cubicBezTo>
                  <a:pt x="2169379" y="28095"/>
                  <a:pt x="2188852" y="-10321"/>
                  <a:pt x="2352123" y="0"/>
                </a:cubicBezTo>
                <a:cubicBezTo>
                  <a:pt x="2515394" y="10321"/>
                  <a:pt x="2719376" y="428"/>
                  <a:pt x="3046432" y="0"/>
                </a:cubicBezTo>
                <a:cubicBezTo>
                  <a:pt x="3373488" y="-428"/>
                  <a:pt x="3328391" y="-18619"/>
                  <a:pt x="3428302" y="0"/>
                </a:cubicBezTo>
                <a:cubicBezTo>
                  <a:pt x="3528213" y="18619"/>
                  <a:pt x="3740486" y="20934"/>
                  <a:pt x="3914319" y="0"/>
                </a:cubicBezTo>
                <a:cubicBezTo>
                  <a:pt x="4088152" y="-20934"/>
                  <a:pt x="4519516" y="-25422"/>
                  <a:pt x="4816921" y="0"/>
                </a:cubicBezTo>
                <a:cubicBezTo>
                  <a:pt x="5114326" y="25422"/>
                  <a:pt x="5512033" y="-43417"/>
                  <a:pt x="5719523" y="0"/>
                </a:cubicBezTo>
                <a:cubicBezTo>
                  <a:pt x="5927013" y="43417"/>
                  <a:pt x="6114550" y="-1017"/>
                  <a:pt x="6309686" y="0"/>
                </a:cubicBezTo>
                <a:cubicBezTo>
                  <a:pt x="6504822" y="1017"/>
                  <a:pt x="6712038" y="16897"/>
                  <a:pt x="6899849" y="0"/>
                </a:cubicBezTo>
                <a:cubicBezTo>
                  <a:pt x="7087660" y="-16897"/>
                  <a:pt x="7099937" y="3612"/>
                  <a:pt x="7281720" y="0"/>
                </a:cubicBezTo>
                <a:cubicBezTo>
                  <a:pt x="7463503" y="-3612"/>
                  <a:pt x="7523688" y="16248"/>
                  <a:pt x="7663590" y="0"/>
                </a:cubicBezTo>
                <a:cubicBezTo>
                  <a:pt x="7803492" y="-16248"/>
                  <a:pt x="8012561" y="-27097"/>
                  <a:pt x="8253753" y="0"/>
                </a:cubicBezTo>
                <a:cubicBezTo>
                  <a:pt x="8494945" y="27097"/>
                  <a:pt x="8743087" y="-8812"/>
                  <a:pt x="9052208" y="0"/>
                </a:cubicBezTo>
                <a:cubicBezTo>
                  <a:pt x="9361330" y="8812"/>
                  <a:pt x="9337850" y="13498"/>
                  <a:pt x="9434079" y="0"/>
                </a:cubicBezTo>
                <a:cubicBezTo>
                  <a:pt x="9530308" y="-13498"/>
                  <a:pt x="10164675" y="58187"/>
                  <a:pt x="10787982" y="0"/>
                </a:cubicBezTo>
                <a:cubicBezTo>
                  <a:pt x="10985802" y="13205"/>
                  <a:pt x="11167368" y="167380"/>
                  <a:pt x="11161323" y="373341"/>
                </a:cubicBezTo>
                <a:cubicBezTo>
                  <a:pt x="11163441" y="400609"/>
                  <a:pt x="11163067" y="422105"/>
                  <a:pt x="11161323" y="450538"/>
                </a:cubicBezTo>
                <a:cubicBezTo>
                  <a:pt x="11197151" y="691874"/>
                  <a:pt x="10968113" y="784134"/>
                  <a:pt x="10787982" y="823879"/>
                </a:cubicBezTo>
                <a:cubicBezTo>
                  <a:pt x="10627269" y="829006"/>
                  <a:pt x="10503400" y="800928"/>
                  <a:pt x="10301965" y="823879"/>
                </a:cubicBezTo>
                <a:cubicBezTo>
                  <a:pt x="10100530" y="846830"/>
                  <a:pt x="9902444" y="823220"/>
                  <a:pt x="9607656" y="823879"/>
                </a:cubicBezTo>
                <a:cubicBezTo>
                  <a:pt x="9312868" y="824538"/>
                  <a:pt x="9205535" y="823413"/>
                  <a:pt x="8913347" y="823879"/>
                </a:cubicBezTo>
                <a:cubicBezTo>
                  <a:pt x="8621159" y="824345"/>
                  <a:pt x="8433238" y="840283"/>
                  <a:pt x="8114891" y="823879"/>
                </a:cubicBezTo>
                <a:cubicBezTo>
                  <a:pt x="7796544" y="807475"/>
                  <a:pt x="7816192" y="805481"/>
                  <a:pt x="7733021" y="823879"/>
                </a:cubicBezTo>
                <a:cubicBezTo>
                  <a:pt x="7649850" y="842278"/>
                  <a:pt x="7418983" y="846865"/>
                  <a:pt x="7247004" y="823879"/>
                </a:cubicBezTo>
                <a:cubicBezTo>
                  <a:pt x="7075025" y="800893"/>
                  <a:pt x="6682188" y="801561"/>
                  <a:pt x="6344402" y="823879"/>
                </a:cubicBezTo>
                <a:cubicBezTo>
                  <a:pt x="6006616" y="846197"/>
                  <a:pt x="5772707" y="840849"/>
                  <a:pt x="5441800" y="823879"/>
                </a:cubicBezTo>
                <a:cubicBezTo>
                  <a:pt x="5110893" y="806909"/>
                  <a:pt x="4808556" y="810330"/>
                  <a:pt x="4643344" y="823879"/>
                </a:cubicBezTo>
                <a:cubicBezTo>
                  <a:pt x="4478132" y="837428"/>
                  <a:pt x="4098201" y="828275"/>
                  <a:pt x="3949034" y="823879"/>
                </a:cubicBezTo>
                <a:cubicBezTo>
                  <a:pt x="3799867" y="819484"/>
                  <a:pt x="3316621" y="794889"/>
                  <a:pt x="3150579" y="823879"/>
                </a:cubicBezTo>
                <a:cubicBezTo>
                  <a:pt x="2984538" y="852869"/>
                  <a:pt x="2917130" y="808856"/>
                  <a:pt x="2768708" y="823879"/>
                </a:cubicBezTo>
                <a:cubicBezTo>
                  <a:pt x="2620286" y="838902"/>
                  <a:pt x="2295046" y="817266"/>
                  <a:pt x="2074399" y="823879"/>
                </a:cubicBezTo>
                <a:cubicBezTo>
                  <a:pt x="1853752" y="830492"/>
                  <a:pt x="1774729" y="798169"/>
                  <a:pt x="1484236" y="823879"/>
                </a:cubicBezTo>
                <a:cubicBezTo>
                  <a:pt x="1193743" y="849589"/>
                  <a:pt x="770174" y="804555"/>
                  <a:pt x="373341" y="823879"/>
                </a:cubicBezTo>
                <a:cubicBezTo>
                  <a:pt x="155057" y="865435"/>
                  <a:pt x="6134" y="680122"/>
                  <a:pt x="0" y="450538"/>
                </a:cubicBezTo>
                <a:cubicBezTo>
                  <a:pt x="-3132" y="413024"/>
                  <a:pt x="-1440" y="406933"/>
                  <a:pt x="0" y="373341"/>
                </a:cubicBezTo>
                <a:close/>
              </a:path>
              <a:path w="11161323" h="823879" stroke="0" extrusionOk="0">
                <a:moveTo>
                  <a:pt x="0" y="373341"/>
                </a:moveTo>
                <a:cubicBezTo>
                  <a:pt x="-11506" y="176779"/>
                  <a:pt x="183969" y="-43440"/>
                  <a:pt x="373341" y="0"/>
                </a:cubicBezTo>
                <a:cubicBezTo>
                  <a:pt x="493677" y="14937"/>
                  <a:pt x="616251" y="10314"/>
                  <a:pt x="755211" y="0"/>
                </a:cubicBezTo>
                <a:cubicBezTo>
                  <a:pt x="894171" y="-10314"/>
                  <a:pt x="1006261" y="11201"/>
                  <a:pt x="1241228" y="0"/>
                </a:cubicBezTo>
                <a:cubicBezTo>
                  <a:pt x="1476195" y="-11201"/>
                  <a:pt x="1840537" y="37589"/>
                  <a:pt x="2039684" y="0"/>
                </a:cubicBezTo>
                <a:cubicBezTo>
                  <a:pt x="2238831" y="-37589"/>
                  <a:pt x="2468349" y="-12049"/>
                  <a:pt x="2733993" y="0"/>
                </a:cubicBezTo>
                <a:cubicBezTo>
                  <a:pt x="2999637" y="12049"/>
                  <a:pt x="2963142" y="14362"/>
                  <a:pt x="3115863" y="0"/>
                </a:cubicBezTo>
                <a:cubicBezTo>
                  <a:pt x="3268584" y="-14362"/>
                  <a:pt x="3423213" y="-19218"/>
                  <a:pt x="3706026" y="0"/>
                </a:cubicBezTo>
                <a:cubicBezTo>
                  <a:pt x="3988839" y="19218"/>
                  <a:pt x="4143377" y="58"/>
                  <a:pt x="4400336" y="0"/>
                </a:cubicBezTo>
                <a:cubicBezTo>
                  <a:pt x="4657295" y="-58"/>
                  <a:pt x="4827969" y="-10275"/>
                  <a:pt x="5198791" y="0"/>
                </a:cubicBezTo>
                <a:cubicBezTo>
                  <a:pt x="5569613" y="10275"/>
                  <a:pt x="5551445" y="24246"/>
                  <a:pt x="5788954" y="0"/>
                </a:cubicBezTo>
                <a:cubicBezTo>
                  <a:pt x="6026463" y="-24246"/>
                  <a:pt x="6341970" y="37719"/>
                  <a:pt x="6587410" y="0"/>
                </a:cubicBezTo>
                <a:cubicBezTo>
                  <a:pt x="6832850" y="-37719"/>
                  <a:pt x="7181210" y="-20870"/>
                  <a:pt x="7385866" y="0"/>
                </a:cubicBezTo>
                <a:cubicBezTo>
                  <a:pt x="7590522" y="20870"/>
                  <a:pt x="7754725" y="-23592"/>
                  <a:pt x="8080175" y="0"/>
                </a:cubicBezTo>
                <a:cubicBezTo>
                  <a:pt x="8405625" y="23592"/>
                  <a:pt x="8294395" y="-11741"/>
                  <a:pt x="8462046" y="0"/>
                </a:cubicBezTo>
                <a:cubicBezTo>
                  <a:pt x="8629697" y="11741"/>
                  <a:pt x="8933177" y="28264"/>
                  <a:pt x="9260501" y="0"/>
                </a:cubicBezTo>
                <a:cubicBezTo>
                  <a:pt x="9587825" y="-28264"/>
                  <a:pt x="9498244" y="6482"/>
                  <a:pt x="9642371" y="0"/>
                </a:cubicBezTo>
                <a:cubicBezTo>
                  <a:pt x="9786498" y="-6482"/>
                  <a:pt x="10307795" y="-27517"/>
                  <a:pt x="10787982" y="0"/>
                </a:cubicBezTo>
                <a:cubicBezTo>
                  <a:pt x="10980121" y="18857"/>
                  <a:pt x="11185116" y="131758"/>
                  <a:pt x="11161323" y="373341"/>
                </a:cubicBezTo>
                <a:cubicBezTo>
                  <a:pt x="11164223" y="396884"/>
                  <a:pt x="11164306" y="417518"/>
                  <a:pt x="11161323" y="450538"/>
                </a:cubicBezTo>
                <a:cubicBezTo>
                  <a:pt x="11149692" y="706549"/>
                  <a:pt x="10976230" y="824240"/>
                  <a:pt x="10787982" y="823879"/>
                </a:cubicBezTo>
                <a:cubicBezTo>
                  <a:pt x="10461471" y="834815"/>
                  <a:pt x="10250789" y="823408"/>
                  <a:pt x="9989526" y="823879"/>
                </a:cubicBezTo>
                <a:cubicBezTo>
                  <a:pt x="9728263" y="824350"/>
                  <a:pt x="9563831" y="862425"/>
                  <a:pt x="9191070" y="823879"/>
                </a:cubicBezTo>
                <a:cubicBezTo>
                  <a:pt x="8818309" y="785333"/>
                  <a:pt x="8751606" y="789318"/>
                  <a:pt x="8392615" y="823879"/>
                </a:cubicBezTo>
                <a:cubicBezTo>
                  <a:pt x="8033624" y="858440"/>
                  <a:pt x="7909326" y="807928"/>
                  <a:pt x="7698305" y="823879"/>
                </a:cubicBezTo>
                <a:cubicBezTo>
                  <a:pt x="7487284" y="839831"/>
                  <a:pt x="7225244" y="835862"/>
                  <a:pt x="6795703" y="823879"/>
                </a:cubicBezTo>
                <a:cubicBezTo>
                  <a:pt x="6366162" y="811896"/>
                  <a:pt x="6277873" y="801456"/>
                  <a:pt x="5997247" y="823879"/>
                </a:cubicBezTo>
                <a:cubicBezTo>
                  <a:pt x="5716621" y="846302"/>
                  <a:pt x="5573303" y="838872"/>
                  <a:pt x="5407084" y="823879"/>
                </a:cubicBezTo>
                <a:cubicBezTo>
                  <a:pt x="5240865" y="808886"/>
                  <a:pt x="5039641" y="805555"/>
                  <a:pt x="4921068" y="823879"/>
                </a:cubicBezTo>
                <a:cubicBezTo>
                  <a:pt x="4802495" y="842203"/>
                  <a:pt x="4444750" y="836272"/>
                  <a:pt x="4226758" y="823879"/>
                </a:cubicBezTo>
                <a:cubicBezTo>
                  <a:pt x="4008766" y="811487"/>
                  <a:pt x="3894044" y="820605"/>
                  <a:pt x="3740742" y="823879"/>
                </a:cubicBezTo>
                <a:cubicBezTo>
                  <a:pt x="3587440" y="827153"/>
                  <a:pt x="3401631" y="801697"/>
                  <a:pt x="3254725" y="823879"/>
                </a:cubicBezTo>
                <a:cubicBezTo>
                  <a:pt x="3107819" y="846061"/>
                  <a:pt x="2873109" y="834222"/>
                  <a:pt x="2560416" y="823879"/>
                </a:cubicBezTo>
                <a:cubicBezTo>
                  <a:pt x="2247723" y="813536"/>
                  <a:pt x="2357893" y="809671"/>
                  <a:pt x="2178545" y="823879"/>
                </a:cubicBezTo>
                <a:cubicBezTo>
                  <a:pt x="1999197" y="838087"/>
                  <a:pt x="1693595" y="849616"/>
                  <a:pt x="1380090" y="823879"/>
                </a:cubicBezTo>
                <a:cubicBezTo>
                  <a:pt x="1066585" y="798142"/>
                  <a:pt x="815009" y="824045"/>
                  <a:pt x="373341" y="823879"/>
                </a:cubicBezTo>
                <a:cubicBezTo>
                  <a:pt x="126397" y="830896"/>
                  <a:pt x="15140" y="661668"/>
                  <a:pt x="0" y="450538"/>
                </a:cubicBezTo>
                <a:cubicBezTo>
                  <a:pt x="-736" y="416379"/>
                  <a:pt x="1971" y="400278"/>
                  <a:pt x="0" y="37334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 перший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погляд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фото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виглядають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дуже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правдоподібно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Спробуйте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визначити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вказує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застосування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ШІ.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5DD50E7-4A0F-6C2A-6900-BAF9A2DD2A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399" y="2067339"/>
            <a:ext cx="5369493" cy="464021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CD28889-A0E7-1D60-4C4A-E52B84C691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187" y="2067339"/>
            <a:ext cx="5183762" cy="464021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7401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F427D-AAD6-87CB-B8E7-186D37305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6E6C2C-2004-60E5-1EE6-D712DAD6D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235763AB-09CE-17AB-09A0-D8AD3D30862E}"/>
              </a:ext>
            </a:extLst>
          </p:cNvPr>
          <p:cNvSpPr/>
          <p:nvPr/>
        </p:nvSpPr>
        <p:spPr>
          <a:xfrm>
            <a:off x="4333461" y="259488"/>
            <a:ext cx="7692567" cy="1946999"/>
          </a:xfrm>
          <a:custGeom>
            <a:avLst/>
            <a:gdLst>
              <a:gd name="connsiteX0" fmla="*/ 0 w 7692567"/>
              <a:gd name="connsiteY0" fmla="*/ 882283 h 1946999"/>
              <a:gd name="connsiteX1" fmla="*/ 882283 w 7692567"/>
              <a:gd name="connsiteY1" fmla="*/ 0 h 1946999"/>
              <a:gd name="connsiteX2" fmla="*/ 1600230 w 7692567"/>
              <a:gd name="connsiteY2" fmla="*/ 0 h 1946999"/>
              <a:gd name="connsiteX3" fmla="*/ 2258897 w 7692567"/>
              <a:gd name="connsiteY3" fmla="*/ 0 h 1946999"/>
              <a:gd name="connsiteX4" fmla="*/ 2799003 w 7692567"/>
              <a:gd name="connsiteY4" fmla="*/ 0 h 1946999"/>
              <a:gd name="connsiteX5" fmla="*/ 3339110 w 7692567"/>
              <a:gd name="connsiteY5" fmla="*/ 0 h 1946999"/>
              <a:gd name="connsiteX6" fmla="*/ 3997777 w 7692567"/>
              <a:gd name="connsiteY6" fmla="*/ 0 h 1946999"/>
              <a:gd name="connsiteX7" fmla="*/ 4478604 w 7692567"/>
              <a:gd name="connsiteY7" fmla="*/ 0 h 1946999"/>
              <a:gd name="connsiteX8" fmla="*/ 5196550 w 7692567"/>
              <a:gd name="connsiteY8" fmla="*/ 0 h 1946999"/>
              <a:gd name="connsiteX9" fmla="*/ 5795937 w 7692567"/>
              <a:gd name="connsiteY9" fmla="*/ 0 h 1946999"/>
              <a:gd name="connsiteX10" fmla="*/ 6810284 w 7692567"/>
              <a:gd name="connsiteY10" fmla="*/ 0 h 1946999"/>
              <a:gd name="connsiteX11" fmla="*/ 7692567 w 7692567"/>
              <a:gd name="connsiteY11" fmla="*/ 882283 h 1946999"/>
              <a:gd name="connsiteX12" fmla="*/ 7692567 w 7692567"/>
              <a:gd name="connsiteY12" fmla="*/ 1064716 h 1946999"/>
              <a:gd name="connsiteX13" fmla="*/ 6810284 w 7692567"/>
              <a:gd name="connsiteY13" fmla="*/ 1946999 h 1946999"/>
              <a:gd name="connsiteX14" fmla="*/ 6210897 w 7692567"/>
              <a:gd name="connsiteY14" fmla="*/ 1946999 h 1946999"/>
              <a:gd name="connsiteX15" fmla="*/ 5670790 w 7692567"/>
              <a:gd name="connsiteY15" fmla="*/ 1946999 h 1946999"/>
              <a:gd name="connsiteX16" fmla="*/ 5012124 w 7692567"/>
              <a:gd name="connsiteY16" fmla="*/ 1946999 h 1946999"/>
              <a:gd name="connsiteX17" fmla="*/ 4531297 w 7692567"/>
              <a:gd name="connsiteY17" fmla="*/ 1946999 h 1946999"/>
              <a:gd name="connsiteX18" fmla="*/ 3991190 w 7692567"/>
              <a:gd name="connsiteY18" fmla="*/ 1946999 h 1946999"/>
              <a:gd name="connsiteX19" fmla="*/ 3213963 w 7692567"/>
              <a:gd name="connsiteY19" fmla="*/ 1946999 h 1946999"/>
              <a:gd name="connsiteX20" fmla="*/ 2436737 w 7692567"/>
              <a:gd name="connsiteY20" fmla="*/ 1946999 h 1946999"/>
              <a:gd name="connsiteX21" fmla="*/ 1837350 w 7692567"/>
              <a:gd name="connsiteY21" fmla="*/ 1946999 h 1946999"/>
              <a:gd name="connsiteX22" fmla="*/ 882283 w 7692567"/>
              <a:gd name="connsiteY22" fmla="*/ 1946999 h 1946999"/>
              <a:gd name="connsiteX23" fmla="*/ 0 w 7692567"/>
              <a:gd name="connsiteY23" fmla="*/ 1064716 h 1946999"/>
              <a:gd name="connsiteX24" fmla="*/ 0 w 7692567"/>
              <a:gd name="connsiteY24" fmla="*/ 882283 h 194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692567" h="1946999" fill="none" extrusionOk="0">
                <a:moveTo>
                  <a:pt x="0" y="882283"/>
                </a:moveTo>
                <a:cubicBezTo>
                  <a:pt x="50130" y="485697"/>
                  <a:pt x="387137" y="-19727"/>
                  <a:pt x="882283" y="0"/>
                </a:cubicBezTo>
                <a:cubicBezTo>
                  <a:pt x="1088298" y="-15121"/>
                  <a:pt x="1374376" y="-29218"/>
                  <a:pt x="1600230" y="0"/>
                </a:cubicBezTo>
                <a:cubicBezTo>
                  <a:pt x="1826084" y="29218"/>
                  <a:pt x="2033807" y="29479"/>
                  <a:pt x="2258897" y="0"/>
                </a:cubicBezTo>
                <a:cubicBezTo>
                  <a:pt x="2483987" y="-29479"/>
                  <a:pt x="2688079" y="1231"/>
                  <a:pt x="2799003" y="0"/>
                </a:cubicBezTo>
                <a:cubicBezTo>
                  <a:pt x="2909927" y="-1231"/>
                  <a:pt x="3144663" y="11818"/>
                  <a:pt x="3339110" y="0"/>
                </a:cubicBezTo>
                <a:cubicBezTo>
                  <a:pt x="3533557" y="-11818"/>
                  <a:pt x="3760576" y="21345"/>
                  <a:pt x="3997777" y="0"/>
                </a:cubicBezTo>
                <a:cubicBezTo>
                  <a:pt x="4234978" y="-21345"/>
                  <a:pt x="4345903" y="811"/>
                  <a:pt x="4478604" y="0"/>
                </a:cubicBezTo>
                <a:cubicBezTo>
                  <a:pt x="4611305" y="-811"/>
                  <a:pt x="4949952" y="-3262"/>
                  <a:pt x="5196550" y="0"/>
                </a:cubicBezTo>
                <a:cubicBezTo>
                  <a:pt x="5443148" y="3262"/>
                  <a:pt x="5601676" y="-23904"/>
                  <a:pt x="5795937" y="0"/>
                </a:cubicBezTo>
                <a:cubicBezTo>
                  <a:pt x="5990198" y="23904"/>
                  <a:pt x="6416375" y="9447"/>
                  <a:pt x="6810284" y="0"/>
                </a:cubicBezTo>
                <a:cubicBezTo>
                  <a:pt x="7199250" y="-61085"/>
                  <a:pt x="7704429" y="404059"/>
                  <a:pt x="7692567" y="882283"/>
                </a:cubicBezTo>
                <a:cubicBezTo>
                  <a:pt x="7698864" y="968513"/>
                  <a:pt x="7689445" y="1022242"/>
                  <a:pt x="7692567" y="1064716"/>
                </a:cubicBezTo>
                <a:cubicBezTo>
                  <a:pt x="7662119" y="1454241"/>
                  <a:pt x="7195441" y="1918279"/>
                  <a:pt x="6810284" y="1946999"/>
                </a:cubicBezTo>
                <a:cubicBezTo>
                  <a:pt x="6533529" y="1919587"/>
                  <a:pt x="6416022" y="1961896"/>
                  <a:pt x="6210897" y="1946999"/>
                </a:cubicBezTo>
                <a:cubicBezTo>
                  <a:pt x="6005772" y="1932102"/>
                  <a:pt x="5931836" y="1970665"/>
                  <a:pt x="5670790" y="1946999"/>
                </a:cubicBezTo>
                <a:cubicBezTo>
                  <a:pt x="5409744" y="1923333"/>
                  <a:pt x="5238067" y="1970620"/>
                  <a:pt x="5012124" y="1946999"/>
                </a:cubicBezTo>
                <a:cubicBezTo>
                  <a:pt x="4786181" y="1923378"/>
                  <a:pt x="4658192" y="1950496"/>
                  <a:pt x="4531297" y="1946999"/>
                </a:cubicBezTo>
                <a:cubicBezTo>
                  <a:pt x="4404402" y="1943502"/>
                  <a:pt x="4260073" y="1951288"/>
                  <a:pt x="3991190" y="1946999"/>
                </a:cubicBezTo>
                <a:cubicBezTo>
                  <a:pt x="3722307" y="1942710"/>
                  <a:pt x="3405416" y="1968739"/>
                  <a:pt x="3213963" y="1946999"/>
                </a:cubicBezTo>
                <a:cubicBezTo>
                  <a:pt x="3022510" y="1925259"/>
                  <a:pt x="2743031" y="1982966"/>
                  <a:pt x="2436737" y="1946999"/>
                </a:cubicBezTo>
                <a:cubicBezTo>
                  <a:pt x="2130443" y="1911032"/>
                  <a:pt x="2046598" y="1950528"/>
                  <a:pt x="1837350" y="1946999"/>
                </a:cubicBezTo>
                <a:cubicBezTo>
                  <a:pt x="1628102" y="1943470"/>
                  <a:pt x="1359303" y="1928292"/>
                  <a:pt x="882283" y="1946999"/>
                </a:cubicBezTo>
                <a:cubicBezTo>
                  <a:pt x="390114" y="1966252"/>
                  <a:pt x="-98400" y="1557808"/>
                  <a:pt x="0" y="1064716"/>
                </a:cubicBezTo>
                <a:cubicBezTo>
                  <a:pt x="5990" y="996136"/>
                  <a:pt x="-7820" y="950446"/>
                  <a:pt x="0" y="882283"/>
                </a:cubicBezTo>
                <a:close/>
              </a:path>
              <a:path w="7692567" h="1946999" stroke="0" extrusionOk="0">
                <a:moveTo>
                  <a:pt x="0" y="882283"/>
                </a:moveTo>
                <a:cubicBezTo>
                  <a:pt x="-29158" y="419414"/>
                  <a:pt x="421231" y="-67720"/>
                  <a:pt x="882283" y="0"/>
                </a:cubicBezTo>
                <a:cubicBezTo>
                  <a:pt x="1052797" y="13140"/>
                  <a:pt x="1124256" y="-11354"/>
                  <a:pt x="1363110" y="0"/>
                </a:cubicBezTo>
                <a:cubicBezTo>
                  <a:pt x="1601964" y="11354"/>
                  <a:pt x="1772415" y="-26618"/>
                  <a:pt x="1903217" y="0"/>
                </a:cubicBezTo>
                <a:cubicBezTo>
                  <a:pt x="2034019" y="26618"/>
                  <a:pt x="2391863" y="14638"/>
                  <a:pt x="2621163" y="0"/>
                </a:cubicBezTo>
                <a:cubicBezTo>
                  <a:pt x="2850463" y="-14638"/>
                  <a:pt x="2991902" y="-10083"/>
                  <a:pt x="3279830" y="0"/>
                </a:cubicBezTo>
                <a:cubicBezTo>
                  <a:pt x="3567758" y="10083"/>
                  <a:pt x="3603306" y="19500"/>
                  <a:pt x="3760657" y="0"/>
                </a:cubicBezTo>
                <a:cubicBezTo>
                  <a:pt x="3918008" y="-19500"/>
                  <a:pt x="4146672" y="-3459"/>
                  <a:pt x="4360044" y="0"/>
                </a:cubicBezTo>
                <a:cubicBezTo>
                  <a:pt x="4573416" y="3459"/>
                  <a:pt x="4779159" y="-5576"/>
                  <a:pt x="5018710" y="0"/>
                </a:cubicBezTo>
                <a:cubicBezTo>
                  <a:pt x="5258261" y="5576"/>
                  <a:pt x="5411820" y="-9574"/>
                  <a:pt x="5736657" y="0"/>
                </a:cubicBezTo>
                <a:cubicBezTo>
                  <a:pt x="6061494" y="9574"/>
                  <a:pt x="6422854" y="46834"/>
                  <a:pt x="6810284" y="0"/>
                </a:cubicBezTo>
                <a:cubicBezTo>
                  <a:pt x="7399567" y="-10325"/>
                  <a:pt x="7686592" y="373904"/>
                  <a:pt x="7692567" y="882283"/>
                </a:cubicBezTo>
                <a:cubicBezTo>
                  <a:pt x="7684084" y="946982"/>
                  <a:pt x="7686220" y="1000410"/>
                  <a:pt x="7692567" y="1064716"/>
                </a:cubicBezTo>
                <a:cubicBezTo>
                  <a:pt x="7665766" y="1556581"/>
                  <a:pt x="7320622" y="1931661"/>
                  <a:pt x="6810284" y="1946999"/>
                </a:cubicBezTo>
                <a:cubicBezTo>
                  <a:pt x="6561404" y="1950170"/>
                  <a:pt x="6508882" y="1926422"/>
                  <a:pt x="6270177" y="1946999"/>
                </a:cubicBezTo>
                <a:cubicBezTo>
                  <a:pt x="6031472" y="1967576"/>
                  <a:pt x="5901177" y="1971060"/>
                  <a:pt x="5670790" y="1946999"/>
                </a:cubicBezTo>
                <a:cubicBezTo>
                  <a:pt x="5440403" y="1922938"/>
                  <a:pt x="5291716" y="1942441"/>
                  <a:pt x="5189964" y="1946999"/>
                </a:cubicBezTo>
                <a:cubicBezTo>
                  <a:pt x="5088212" y="1951557"/>
                  <a:pt x="4716850" y="1917900"/>
                  <a:pt x="4590577" y="1946999"/>
                </a:cubicBezTo>
                <a:cubicBezTo>
                  <a:pt x="4464304" y="1976098"/>
                  <a:pt x="4292093" y="1931349"/>
                  <a:pt x="4109750" y="1946999"/>
                </a:cubicBezTo>
                <a:cubicBezTo>
                  <a:pt x="3927407" y="1962649"/>
                  <a:pt x="3626408" y="1936768"/>
                  <a:pt x="3391803" y="1946999"/>
                </a:cubicBezTo>
                <a:cubicBezTo>
                  <a:pt x="3157198" y="1957230"/>
                  <a:pt x="3059512" y="1919302"/>
                  <a:pt x="2733137" y="1946999"/>
                </a:cubicBezTo>
                <a:cubicBezTo>
                  <a:pt x="2406762" y="1974696"/>
                  <a:pt x="2246092" y="1922203"/>
                  <a:pt x="2015190" y="1946999"/>
                </a:cubicBezTo>
                <a:cubicBezTo>
                  <a:pt x="1784288" y="1971795"/>
                  <a:pt x="1310601" y="1897356"/>
                  <a:pt x="882283" y="1946999"/>
                </a:cubicBezTo>
                <a:cubicBezTo>
                  <a:pt x="365597" y="1934326"/>
                  <a:pt x="77010" y="1494074"/>
                  <a:pt x="0" y="1064716"/>
                </a:cubicBezTo>
                <a:cubicBezTo>
                  <a:pt x="-113" y="1017945"/>
                  <a:pt x="-7444" y="947918"/>
                  <a:pt x="0" y="88228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Фейкові картинки з військовими, створені штучним інтелектом, можуть використовуватися росією в інформаційній війні проти України, а також для шахрайства.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03CBC78C-C8DF-4A14-C88D-8C84C8A34CEE}"/>
              </a:ext>
            </a:extLst>
          </p:cNvPr>
          <p:cNvSpPr/>
          <p:nvPr/>
        </p:nvSpPr>
        <p:spPr>
          <a:xfrm>
            <a:off x="6096000" y="2543773"/>
            <a:ext cx="5820697" cy="4054739"/>
          </a:xfrm>
          <a:custGeom>
            <a:avLst/>
            <a:gdLst>
              <a:gd name="connsiteX0" fmla="*/ 0 w 5820697"/>
              <a:gd name="connsiteY0" fmla="*/ 1837405 h 4054739"/>
              <a:gd name="connsiteX1" fmla="*/ 1837405 w 5820697"/>
              <a:gd name="connsiteY1" fmla="*/ 0 h 4054739"/>
              <a:gd name="connsiteX2" fmla="*/ 2330959 w 5820697"/>
              <a:gd name="connsiteY2" fmla="*/ 0 h 4054739"/>
              <a:gd name="connsiteX3" fmla="*/ 2888890 w 5820697"/>
              <a:gd name="connsiteY3" fmla="*/ 0 h 4054739"/>
              <a:gd name="connsiteX4" fmla="*/ 3425361 w 5820697"/>
              <a:gd name="connsiteY4" fmla="*/ 0 h 4054739"/>
              <a:gd name="connsiteX5" fmla="*/ 3983292 w 5820697"/>
              <a:gd name="connsiteY5" fmla="*/ 0 h 4054739"/>
              <a:gd name="connsiteX6" fmla="*/ 5820697 w 5820697"/>
              <a:gd name="connsiteY6" fmla="*/ 1837405 h 4054739"/>
              <a:gd name="connsiteX7" fmla="*/ 5820697 w 5820697"/>
              <a:gd name="connsiteY7" fmla="*/ 2217334 h 4054739"/>
              <a:gd name="connsiteX8" fmla="*/ 3983292 w 5820697"/>
              <a:gd name="connsiteY8" fmla="*/ 4054739 h 4054739"/>
              <a:gd name="connsiteX9" fmla="*/ 3446820 w 5820697"/>
              <a:gd name="connsiteY9" fmla="*/ 4054739 h 4054739"/>
              <a:gd name="connsiteX10" fmla="*/ 2953266 w 5820697"/>
              <a:gd name="connsiteY10" fmla="*/ 4054739 h 4054739"/>
              <a:gd name="connsiteX11" fmla="*/ 2416794 w 5820697"/>
              <a:gd name="connsiteY11" fmla="*/ 4054739 h 4054739"/>
              <a:gd name="connsiteX12" fmla="*/ 1837405 w 5820697"/>
              <a:gd name="connsiteY12" fmla="*/ 4054739 h 4054739"/>
              <a:gd name="connsiteX13" fmla="*/ 0 w 5820697"/>
              <a:gd name="connsiteY13" fmla="*/ 2217334 h 4054739"/>
              <a:gd name="connsiteX14" fmla="*/ 0 w 5820697"/>
              <a:gd name="connsiteY14" fmla="*/ 1837405 h 4054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20697" h="4054739" fill="none" extrusionOk="0">
                <a:moveTo>
                  <a:pt x="0" y="1837405"/>
                </a:moveTo>
                <a:cubicBezTo>
                  <a:pt x="-81420" y="931899"/>
                  <a:pt x="872069" y="-73536"/>
                  <a:pt x="1837405" y="0"/>
                </a:cubicBezTo>
                <a:cubicBezTo>
                  <a:pt x="2044172" y="-8967"/>
                  <a:pt x="2189939" y="7001"/>
                  <a:pt x="2330959" y="0"/>
                </a:cubicBezTo>
                <a:cubicBezTo>
                  <a:pt x="2471979" y="-7001"/>
                  <a:pt x="2736777" y="-21849"/>
                  <a:pt x="2888890" y="0"/>
                </a:cubicBezTo>
                <a:cubicBezTo>
                  <a:pt x="3041003" y="21849"/>
                  <a:pt x="3231008" y="8409"/>
                  <a:pt x="3425361" y="0"/>
                </a:cubicBezTo>
                <a:cubicBezTo>
                  <a:pt x="3619714" y="-8409"/>
                  <a:pt x="3790918" y="-26477"/>
                  <a:pt x="3983292" y="0"/>
                </a:cubicBezTo>
                <a:cubicBezTo>
                  <a:pt x="4977881" y="-100461"/>
                  <a:pt x="5991868" y="647726"/>
                  <a:pt x="5820697" y="1837405"/>
                </a:cubicBezTo>
                <a:cubicBezTo>
                  <a:pt x="5812287" y="2014247"/>
                  <a:pt x="5811445" y="2031049"/>
                  <a:pt x="5820697" y="2217334"/>
                </a:cubicBezTo>
                <a:cubicBezTo>
                  <a:pt x="5909543" y="3270279"/>
                  <a:pt x="5072143" y="3985161"/>
                  <a:pt x="3983292" y="4054739"/>
                </a:cubicBezTo>
                <a:cubicBezTo>
                  <a:pt x="3786889" y="4051089"/>
                  <a:pt x="3658159" y="4053678"/>
                  <a:pt x="3446820" y="4054739"/>
                </a:cubicBezTo>
                <a:cubicBezTo>
                  <a:pt x="3235481" y="4055800"/>
                  <a:pt x="3163572" y="4057952"/>
                  <a:pt x="2953266" y="4054739"/>
                </a:cubicBezTo>
                <a:cubicBezTo>
                  <a:pt x="2742960" y="4051526"/>
                  <a:pt x="2684278" y="4044136"/>
                  <a:pt x="2416794" y="4054739"/>
                </a:cubicBezTo>
                <a:cubicBezTo>
                  <a:pt x="2149310" y="4065342"/>
                  <a:pt x="1967798" y="4060451"/>
                  <a:pt x="1837405" y="4054739"/>
                </a:cubicBezTo>
                <a:cubicBezTo>
                  <a:pt x="822133" y="4305845"/>
                  <a:pt x="143378" y="3052231"/>
                  <a:pt x="0" y="2217334"/>
                </a:cubicBezTo>
                <a:cubicBezTo>
                  <a:pt x="11009" y="2086741"/>
                  <a:pt x="-5909" y="2002918"/>
                  <a:pt x="0" y="1837405"/>
                </a:cubicBezTo>
                <a:close/>
              </a:path>
              <a:path w="5820697" h="4054739" stroke="0" extrusionOk="0">
                <a:moveTo>
                  <a:pt x="0" y="1837405"/>
                </a:moveTo>
                <a:cubicBezTo>
                  <a:pt x="-39987" y="856098"/>
                  <a:pt x="833121" y="-27086"/>
                  <a:pt x="1837405" y="0"/>
                </a:cubicBezTo>
                <a:cubicBezTo>
                  <a:pt x="2002361" y="17184"/>
                  <a:pt x="2142508" y="-5983"/>
                  <a:pt x="2309500" y="0"/>
                </a:cubicBezTo>
                <a:cubicBezTo>
                  <a:pt x="2476492" y="5983"/>
                  <a:pt x="2614626" y="16882"/>
                  <a:pt x="2803054" y="0"/>
                </a:cubicBezTo>
                <a:cubicBezTo>
                  <a:pt x="2991482" y="-16882"/>
                  <a:pt x="3163062" y="15237"/>
                  <a:pt x="3360985" y="0"/>
                </a:cubicBezTo>
                <a:cubicBezTo>
                  <a:pt x="3558908" y="-15237"/>
                  <a:pt x="3712527" y="-13381"/>
                  <a:pt x="3983292" y="0"/>
                </a:cubicBezTo>
                <a:cubicBezTo>
                  <a:pt x="4977255" y="101582"/>
                  <a:pt x="5890410" y="882721"/>
                  <a:pt x="5820697" y="1837405"/>
                </a:cubicBezTo>
                <a:cubicBezTo>
                  <a:pt x="5822053" y="1940794"/>
                  <a:pt x="5831014" y="2135998"/>
                  <a:pt x="5820697" y="2217334"/>
                </a:cubicBezTo>
                <a:cubicBezTo>
                  <a:pt x="5988550" y="3183711"/>
                  <a:pt x="4818056" y="4057092"/>
                  <a:pt x="3983292" y="4054739"/>
                </a:cubicBezTo>
                <a:cubicBezTo>
                  <a:pt x="3743723" y="4071185"/>
                  <a:pt x="3638949" y="4081292"/>
                  <a:pt x="3425361" y="4054739"/>
                </a:cubicBezTo>
                <a:cubicBezTo>
                  <a:pt x="3211773" y="4028186"/>
                  <a:pt x="3048908" y="4065065"/>
                  <a:pt x="2867431" y="4054739"/>
                </a:cubicBezTo>
                <a:cubicBezTo>
                  <a:pt x="2685954" y="4044414"/>
                  <a:pt x="2482245" y="4047023"/>
                  <a:pt x="2330959" y="4054739"/>
                </a:cubicBezTo>
                <a:cubicBezTo>
                  <a:pt x="2179673" y="4062455"/>
                  <a:pt x="1982542" y="4070510"/>
                  <a:pt x="1837405" y="4054739"/>
                </a:cubicBezTo>
                <a:cubicBezTo>
                  <a:pt x="835851" y="4020746"/>
                  <a:pt x="-138986" y="3209099"/>
                  <a:pt x="0" y="2217334"/>
                </a:cubicBezTo>
                <a:cubicBezTo>
                  <a:pt x="-10461" y="2043977"/>
                  <a:pt x="11228" y="1994524"/>
                  <a:pt x="0" y="183740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Подібні публікації часто поширюються ботами, їхня мета – викликати емоції та заохотити людей відреагувати. Таким чином ці світлини отримують тисячі взаємодій від реальних користувачів, що сприяє швидкому просуванню сторінок.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4A0749-B164-8F84-1D49-0E2159AF3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2" y="165972"/>
            <a:ext cx="6692028" cy="669202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097780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E5B9B-CB66-4FAB-444A-9B4482178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55E849-732F-1A3B-641B-FAAE43102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D7887F53-ABDC-2674-9D04-9BC2D6CBECF3}"/>
              </a:ext>
            </a:extLst>
          </p:cNvPr>
          <p:cNvSpPr/>
          <p:nvPr/>
        </p:nvSpPr>
        <p:spPr>
          <a:xfrm>
            <a:off x="278294" y="1057079"/>
            <a:ext cx="4412976" cy="1609724"/>
          </a:xfrm>
          <a:custGeom>
            <a:avLst/>
            <a:gdLst>
              <a:gd name="connsiteX0" fmla="*/ 0 w 4412976"/>
              <a:gd name="connsiteY0" fmla="*/ 729446 h 1609724"/>
              <a:gd name="connsiteX1" fmla="*/ 729446 w 4412976"/>
              <a:gd name="connsiteY1" fmla="*/ 0 h 1609724"/>
              <a:gd name="connsiteX2" fmla="*/ 1379344 w 4412976"/>
              <a:gd name="connsiteY2" fmla="*/ 0 h 1609724"/>
              <a:gd name="connsiteX3" fmla="*/ 1999702 w 4412976"/>
              <a:gd name="connsiteY3" fmla="*/ 0 h 1609724"/>
              <a:gd name="connsiteX4" fmla="*/ 2620060 w 4412976"/>
              <a:gd name="connsiteY4" fmla="*/ 0 h 1609724"/>
              <a:gd name="connsiteX5" fmla="*/ 3683530 w 4412976"/>
              <a:gd name="connsiteY5" fmla="*/ 0 h 1609724"/>
              <a:gd name="connsiteX6" fmla="*/ 4412976 w 4412976"/>
              <a:gd name="connsiteY6" fmla="*/ 729446 h 1609724"/>
              <a:gd name="connsiteX7" fmla="*/ 4412976 w 4412976"/>
              <a:gd name="connsiteY7" fmla="*/ 880278 h 1609724"/>
              <a:gd name="connsiteX8" fmla="*/ 3683530 w 4412976"/>
              <a:gd name="connsiteY8" fmla="*/ 1609724 h 1609724"/>
              <a:gd name="connsiteX9" fmla="*/ 3151795 w 4412976"/>
              <a:gd name="connsiteY9" fmla="*/ 1609724 h 1609724"/>
              <a:gd name="connsiteX10" fmla="*/ 2620060 w 4412976"/>
              <a:gd name="connsiteY10" fmla="*/ 1609724 h 1609724"/>
              <a:gd name="connsiteX11" fmla="*/ 2088325 w 4412976"/>
              <a:gd name="connsiteY11" fmla="*/ 1609724 h 1609724"/>
              <a:gd name="connsiteX12" fmla="*/ 1497508 w 4412976"/>
              <a:gd name="connsiteY12" fmla="*/ 1609724 h 1609724"/>
              <a:gd name="connsiteX13" fmla="*/ 729446 w 4412976"/>
              <a:gd name="connsiteY13" fmla="*/ 1609724 h 1609724"/>
              <a:gd name="connsiteX14" fmla="*/ 0 w 4412976"/>
              <a:gd name="connsiteY14" fmla="*/ 880278 h 1609724"/>
              <a:gd name="connsiteX15" fmla="*/ 0 w 4412976"/>
              <a:gd name="connsiteY15" fmla="*/ 729446 h 1609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12976" h="1609724" fill="none" extrusionOk="0">
                <a:moveTo>
                  <a:pt x="0" y="729446"/>
                </a:moveTo>
                <a:cubicBezTo>
                  <a:pt x="-40553" y="276734"/>
                  <a:pt x="306810" y="-96119"/>
                  <a:pt x="729446" y="0"/>
                </a:cubicBezTo>
                <a:cubicBezTo>
                  <a:pt x="936068" y="2755"/>
                  <a:pt x="1219409" y="3034"/>
                  <a:pt x="1379344" y="0"/>
                </a:cubicBezTo>
                <a:cubicBezTo>
                  <a:pt x="1539279" y="-3034"/>
                  <a:pt x="1740099" y="4807"/>
                  <a:pt x="1999702" y="0"/>
                </a:cubicBezTo>
                <a:cubicBezTo>
                  <a:pt x="2259305" y="-4807"/>
                  <a:pt x="2455918" y="11615"/>
                  <a:pt x="2620060" y="0"/>
                </a:cubicBezTo>
                <a:cubicBezTo>
                  <a:pt x="2784202" y="-11615"/>
                  <a:pt x="3189113" y="41377"/>
                  <a:pt x="3683530" y="0"/>
                </a:cubicBezTo>
                <a:cubicBezTo>
                  <a:pt x="4093476" y="-12279"/>
                  <a:pt x="4420744" y="411658"/>
                  <a:pt x="4412976" y="729446"/>
                </a:cubicBezTo>
                <a:cubicBezTo>
                  <a:pt x="4417790" y="766478"/>
                  <a:pt x="4407514" y="817806"/>
                  <a:pt x="4412976" y="880278"/>
                </a:cubicBezTo>
                <a:cubicBezTo>
                  <a:pt x="4407215" y="1342910"/>
                  <a:pt x="4021127" y="1561158"/>
                  <a:pt x="3683530" y="1609724"/>
                </a:cubicBezTo>
                <a:cubicBezTo>
                  <a:pt x="3557179" y="1584042"/>
                  <a:pt x="3265204" y="1595083"/>
                  <a:pt x="3151795" y="1609724"/>
                </a:cubicBezTo>
                <a:cubicBezTo>
                  <a:pt x="3038387" y="1624365"/>
                  <a:pt x="2865003" y="1632290"/>
                  <a:pt x="2620060" y="1609724"/>
                </a:cubicBezTo>
                <a:cubicBezTo>
                  <a:pt x="2375117" y="1587158"/>
                  <a:pt x="2263797" y="1601712"/>
                  <a:pt x="2088325" y="1609724"/>
                </a:cubicBezTo>
                <a:cubicBezTo>
                  <a:pt x="1912853" y="1617736"/>
                  <a:pt x="1711948" y="1614138"/>
                  <a:pt x="1497508" y="1609724"/>
                </a:cubicBezTo>
                <a:cubicBezTo>
                  <a:pt x="1283068" y="1605310"/>
                  <a:pt x="920168" y="1580955"/>
                  <a:pt x="729446" y="1609724"/>
                </a:cubicBezTo>
                <a:cubicBezTo>
                  <a:pt x="339578" y="1643584"/>
                  <a:pt x="-49590" y="1299246"/>
                  <a:pt x="0" y="880278"/>
                </a:cubicBezTo>
                <a:cubicBezTo>
                  <a:pt x="1947" y="836174"/>
                  <a:pt x="-1327" y="798922"/>
                  <a:pt x="0" y="729446"/>
                </a:cubicBezTo>
                <a:close/>
              </a:path>
              <a:path w="4412976" h="1609724" stroke="0" extrusionOk="0">
                <a:moveTo>
                  <a:pt x="0" y="729446"/>
                </a:moveTo>
                <a:cubicBezTo>
                  <a:pt x="-28748" y="350642"/>
                  <a:pt x="354839" y="-72977"/>
                  <a:pt x="729446" y="0"/>
                </a:cubicBezTo>
                <a:cubicBezTo>
                  <a:pt x="933820" y="-10094"/>
                  <a:pt x="1019622" y="-11372"/>
                  <a:pt x="1231640" y="0"/>
                </a:cubicBezTo>
                <a:cubicBezTo>
                  <a:pt x="1443658" y="11372"/>
                  <a:pt x="1642682" y="9764"/>
                  <a:pt x="1763375" y="0"/>
                </a:cubicBezTo>
                <a:cubicBezTo>
                  <a:pt x="1884068" y="-9764"/>
                  <a:pt x="2220530" y="6944"/>
                  <a:pt x="2383733" y="0"/>
                </a:cubicBezTo>
                <a:cubicBezTo>
                  <a:pt x="2546936" y="-6944"/>
                  <a:pt x="2694757" y="-10036"/>
                  <a:pt x="2974550" y="0"/>
                </a:cubicBezTo>
                <a:cubicBezTo>
                  <a:pt x="3254343" y="10036"/>
                  <a:pt x="3345757" y="33250"/>
                  <a:pt x="3683530" y="0"/>
                </a:cubicBezTo>
                <a:cubicBezTo>
                  <a:pt x="4045963" y="-54893"/>
                  <a:pt x="4426243" y="250702"/>
                  <a:pt x="4412976" y="729446"/>
                </a:cubicBezTo>
                <a:cubicBezTo>
                  <a:pt x="4410144" y="801786"/>
                  <a:pt x="4408909" y="843419"/>
                  <a:pt x="4412976" y="880278"/>
                </a:cubicBezTo>
                <a:cubicBezTo>
                  <a:pt x="4328470" y="1267147"/>
                  <a:pt x="4067358" y="1603965"/>
                  <a:pt x="3683530" y="1609724"/>
                </a:cubicBezTo>
                <a:cubicBezTo>
                  <a:pt x="3556602" y="1610695"/>
                  <a:pt x="3424287" y="1611191"/>
                  <a:pt x="3181336" y="1609724"/>
                </a:cubicBezTo>
                <a:cubicBezTo>
                  <a:pt x="2938385" y="1608257"/>
                  <a:pt x="2830351" y="1582211"/>
                  <a:pt x="2590519" y="1609724"/>
                </a:cubicBezTo>
                <a:cubicBezTo>
                  <a:pt x="2350687" y="1637237"/>
                  <a:pt x="2261082" y="1628416"/>
                  <a:pt x="2088325" y="1609724"/>
                </a:cubicBezTo>
                <a:cubicBezTo>
                  <a:pt x="1915568" y="1591032"/>
                  <a:pt x="1774524" y="1598190"/>
                  <a:pt x="1467967" y="1609724"/>
                </a:cubicBezTo>
                <a:cubicBezTo>
                  <a:pt x="1161410" y="1621258"/>
                  <a:pt x="938329" y="1621152"/>
                  <a:pt x="729446" y="1609724"/>
                </a:cubicBezTo>
                <a:cubicBezTo>
                  <a:pt x="320599" y="1602419"/>
                  <a:pt x="26678" y="1299048"/>
                  <a:pt x="0" y="880278"/>
                </a:cubicBezTo>
                <a:cubicBezTo>
                  <a:pt x="6491" y="820150"/>
                  <a:pt x="-337" y="770538"/>
                  <a:pt x="0" y="72944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Ігноруйте підозрілі групи в соцмережах і їхній контент, залишайте скарги.</a:t>
            </a: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8158140E-557A-C973-6806-88256998D5A0}"/>
              </a:ext>
            </a:extLst>
          </p:cNvPr>
          <p:cNvSpPr/>
          <p:nvPr/>
        </p:nvSpPr>
        <p:spPr>
          <a:xfrm>
            <a:off x="1655666" y="2831227"/>
            <a:ext cx="3945835" cy="1685706"/>
          </a:xfrm>
          <a:custGeom>
            <a:avLst/>
            <a:gdLst>
              <a:gd name="connsiteX0" fmla="*/ 0 w 3945835"/>
              <a:gd name="connsiteY0" fmla="*/ 763878 h 1685706"/>
              <a:gd name="connsiteX1" fmla="*/ 763878 w 3945835"/>
              <a:gd name="connsiteY1" fmla="*/ 0 h 1685706"/>
              <a:gd name="connsiteX2" fmla="*/ 1320036 w 3945835"/>
              <a:gd name="connsiteY2" fmla="*/ 0 h 1685706"/>
              <a:gd name="connsiteX3" fmla="*/ 1948737 w 3945835"/>
              <a:gd name="connsiteY3" fmla="*/ 0 h 1685706"/>
              <a:gd name="connsiteX4" fmla="*/ 2553256 w 3945835"/>
              <a:gd name="connsiteY4" fmla="*/ 0 h 1685706"/>
              <a:gd name="connsiteX5" fmla="*/ 3181957 w 3945835"/>
              <a:gd name="connsiteY5" fmla="*/ 0 h 1685706"/>
              <a:gd name="connsiteX6" fmla="*/ 3945835 w 3945835"/>
              <a:gd name="connsiteY6" fmla="*/ 763878 h 1685706"/>
              <a:gd name="connsiteX7" fmla="*/ 3945835 w 3945835"/>
              <a:gd name="connsiteY7" fmla="*/ 921828 h 1685706"/>
              <a:gd name="connsiteX8" fmla="*/ 3181957 w 3945835"/>
              <a:gd name="connsiteY8" fmla="*/ 1685706 h 1685706"/>
              <a:gd name="connsiteX9" fmla="*/ 2577437 w 3945835"/>
              <a:gd name="connsiteY9" fmla="*/ 1685706 h 1685706"/>
              <a:gd name="connsiteX10" fmla="*/ 2021279 w 3945835"/>
              <a:gd name="connsiteY10" fmla="*/ 1685706 h 1685706"/>
              <a:gd name="connsiteX11" fmla="*/ 1416759 w 3945835"/>
              <a:gd name="connsiteY11" fmla="*/ 1685706 h 1685706"/>
              <a:gd name="connsiteX12" fmla="*/ 763878 w 3945835"/>
              <a:gd name="connsiteY12" fmla="*/ 1685706 h 1685706"/>
              <a:gd name="connsiteX13" fmla="*/ 0 w 3945835"/>
              <a:gd name="connsiteY13" fmla="*/ 921828 h 1685706"/>
              <a:gd name="connsiteX14" fmla="*/ 0 w 3945835"/>
              <a:gd name="connsiteY14" fmla="*/ 763878 h 168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45835" h="1685706" fill="none" extrusionOk="0">
                <a:moveTo>
                  <a:pt x="0" y="763878"/>
                </a:moveTo>
                <a:cubicBezTo>
                  <a:pt x="-40947" y="396950"/>
                  <a:pt x="395256" y="-79219"/>
                  <a:pt x="763878" y="0"/>
                </a:cubicBezTo>
                <a:cubicBezTo>
                  <a:pt x="950467" y="-17668"/>
                  <a:pt x="1148195" y="2961"/>
                  <a:pt x="1320036" y="0"/>
                </a:cubicBezTo>
                <a:cubicBezTo>
                  <a:pt x="1491877" y="-2961"/>
                  <a:pt x="1766836" y="12846"/>
                  <a:pt x="1948737" y="0"/>
                </a:cubicBezTo>
                <a:cubicBezTo>
                  <a:pt x="2130638" y="-12846"/>
                  <a:pt x="2278349" y="-23702"/>
                  <a:pt x="2553256" y="0"/>
                </a:cubicBezTo>
                <a:cubicBezTo>
                  <a:pt x="2828163" y="23702"/>
                  <a:pt x="2913708" y="-28975"/>
                  <a:pt x="3181957" y="0"/>
                </a:cubicBezTo>
                <a:cubicBezTo>
                  <a:pt x="3586276" y="-87402"/>
                  <a:pt x="3982495" y="304540"/>
                  <a:pt x="3945835" y="763878"/>
                </a:cubicBezTo>
                <a:cubicBezTo>
                  <a:pt x="3945684" y="819249"/>
                  <a:pt x="3949658" y="850801"/>
                  <a:pt x="3945835" y="921828"/>
                </a:cubicBezTo>
                <a:cubicBezTo>
                  <a:pt x="3983003" y="1359676"/>
                  <a:pt x="3665309" y="1627968"/>
                  <a:pt x="3181957" y="1685706"/>
                </a:cubicBezTo>
                <a:cubicBezTo>
                  <a:pt x="3002056" y="1695940"/>
                  <a:pt x="2793503" y="1687051"/>
                  <a:pt x="2577437" y="1685706"/>
                </a:cubicBezTo>
                <a:cubicBezTo>
                  <a:pt x="2361371" y="1684361"/>
                  <a:pt x="2215088" y="1672869"/>
                  <a:pt x="2021279" y="1685706"/>
                </a:cubicBezTo>
                <a:cubicBezTo>
                  <a:pt x="1827470" y="1698543"/>
                  <a:pt x="1672864" y="1676494"/>
                  <a:pt x="1416759" y="1685706"/>
                </a:cubicBezTo>
                <a:cubicBezTo>
                  <a:pt x="1160654" y="1694918"/>
                  <a:pt x="1057883" y="1701203"/>
                  <a:pt x="763878" y="1685706"/>
                </a:cubicBezTo>
                <a:cubicBezTo>
                  <a:pt x="341969" y="1701014"/>
                  <a:pt x="52631" y="1277679"/>
                  <a:pt x="0" y="921828"/>
                </a:cubicBezTo>
                <a:cubicBezTo>
                  <a:pt x="6989" y="860744"/>
                  <a:pt x="-4928" y="815017"/>
                  <a:pt x="0" y="763878"/>
                </a:cubicBezTo>
                <a:close/>
              </a:path>
              <a:path w="3945835" h="1685706" stroke="0" extrusionOk="0">
                <a:moveTo>
                  <a:pt x="0" y="763878"/>
                </a:moveTo>
                <a:cubicBezTo>
                  <a:pt x="-57149" y="389827"/>
                  <a:pt x="366867" y="-64227"/>
                  <a:pt x="763878" y="0"/>
                </a:cubicBezTo>
                <a:cubicBezTo>
                  <a:pt x="987983" y="3381"/>
                  <a:pt x="1095209" y="17011"/>
                  <a:pt x="1295855" y="0"/>
                </a:cubicBezTo>
                <a:cubicBezTo>
                  <a:pt x="1496501" y="-17011"/>
                  <a:pt x="1659110" y="3432"/>
                  <a:pt x="1852014" y="0"/>
                </a:cubicBezTo>
                <a:cubicBezTo>
                  <a:pt x="2044918" y="-3432"/>
                  <a:pt x="2233519" y="9562"/>
                  <a:pt x="2480714" y="0"/>
                </a:cubicBezTo>
                <a:cubicBezTo>
                  <a:pt x="2727909" y="-9562"/>
                  <a:pt x="2925161" y="9461"/>
                  <a:pt x="3181957" y="0"/>
                </a:cubicBezTo>
                <a:cubicBezTo>
                  <a:pt x="3589531" y="69830"/>
                  <a:pt x="3981102" y="372397"/>
                  <a:pt x="3945835" y="763878"/>
                </a:cubicBezTo>
                <a:cubicBezTo>
                  <a:pt x="3939990" y="805657"/>
                  <a:pt x="3944613" y="852581"/>
                  <a:pt x="3945835" y="921828"/>
                </a:cubicBezTo>
                <a:cubicBezTo>
                  <a:pt x="4034131" y="1318249"/>
                  <a:pt x="3588829" y="1685902"/>
                  <a:pt x="3181957" y="1685706"/>
                </a:cubicBezTo>
                <a:cubicBezTo>
                  <a:pt x="3034370" y="1663512"/>
                  <a:pt x="2813131" y="1657971"/>
                  <a:pt x="2553256" y="1685706"/>
                </a:cubicBezTo>
                <a:cubicBezTo>
                  <a:pt x="2293381" y="1713441"/>
                  <a:pt x="2219185" y="1694324"/>
                  <a:pt x="1924556" y="1685706"/>
                </a:cubicBezTo>
                <a:cubicBezTo>
                  <a:pt x="1629927" y="1677088"/>
                  <a:pt x="1484236" y="1688540"/>
                  <a:pt x="1320036" y="1685706"/>
                </a:cubicBezTo>
                <a:cubicBezTo>
                  <a:pt x="1155836" y="1682872"/>
                  <a:pt x="989640" y="1666536"/>
                  <a:pt x="763878" y="1685706"/>
                </a:cubicBezTo>
                <a:cubicBezTo>
                  <a:pt x="361105" y="1636571"/>
                  <a:pt x="-68945" y="1332294"/>
                  <a:pt x="0" y="921828"/>
                </a:cubicBezTo>
                <a:cubicBezTo>
                  <a:pt x="-6990" y="863158"/>
                  <a:pt x="1643" y="799147"/>
                  <a:pt x="0" y="76387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Розповідайте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рідним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друзям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можливі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загрози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таких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постів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1B88A2C7-CF25-BFEF-AE2C-9F2D55C916DE}"/>
              </a:ext>
            </a:extLst>
          </p:cNvPr>
          <p:cNvSpPr/>
          <p:nvPr/>
        </p:nvSpPr>
        <p:spPr>
          <a:xfrm>
            <a:off x="383458" y="4687037"/>
            <a:ext cx="4525617" cy="1979637"/>
          </a:xfrm>
          <a:custGeom>
            <a:avLst/>
            <a:gdLst>
              <a:gd name="connsiteX0" fmla="*/ 0 w 4525617"/>
              <a:gd name="connsiteY0" fmla="*/ 897073 h 1979637"/>
              <a:gd name="connsiteX1" fmla="*/ 897073 w 4525617"/>
              <a:gd name="connsiteY1" fmla="*/ 0 h 1979637"/>
              <a:gd name="connsiteX2" fmla="*/ 1525311 w 4525617"/>
              <a:gd name="connsiteY2" fmla="*/ 0 h 1979637"/>
              <a:gd name="connsiteX3" fmla="*/ 2235494 w 4525617"/>
              <a:gd name="connsiteY3" fmla="*/ 0 h 1979637"/>
              <a:gd name="connsiteX4" fmla="*/ 2918362 w 4525617"/>
              <a:gd name="connsiteY4" fmla="*/ 0 h 1979637"/>
              <a:gd name="connsiteX5" fmla="*/ 3628544 w 4525617"/>
              <a:gd name="connsiteY5" fmla="*/ 0 h 1979637"/>
              <a:gd name="connsiteX6" fmla="*/ 4525617 w 4525617"/>
              <a:gd name="connsiteY6" fmla="*/ 897073 h 1979637"/>
              <a:gd name="connsiteX7" fmla="*/ 4525617 w 4525617"/>
              <a:gd name="connsiteY7" fmla="*/ 1082564 h 1979637"/>
              <a:gd name="connsiteX8" fmla="*/ 3628544 w 4525617"/>
              <a:gd name="connsiteY8" fmla="*/ 1979637 h 1979637"/>
              <a:gd name="connsiteX9" fmla="*/ 2945676 w 4525617"/>
              <a:gd name="connsiteY9" fmla="*/ 1979637 h 1979637"/>
              <a:gd name="connsiteX10" fmla="*/ 2317438 w 4525617"/>
              <a:gd name="connsiteY10" fmla="*/ 1979637 h 1979637"/>
              <a:gd name="connsiteX11" fmla="*/ 1634570 w 4525617"/>
              <a:gd name="connsiteY11" fmla="*/ 1979637 h 1979637"/>
              <a:gd name="connsiteX12" fmla="*/ 897073 w 4525617"/>
              <a:gd name="connsiteY12" fmla="*/ 1979637 h 1979637"/>
              <a:gd name="connsiteX13" fmla="*/ 0 w 4525617"/>
              <a:gd name="connsiteY13" fmla="*/ 1082564 h 1979637"/>
              <a:gd name="connsiteX14" fmla="*/ 0 w 4525617"/>
              <a:gd name="connsiteY14" fmla="*/ 897073 h 1979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25617" h="1979637" fill="none" extrusionOk="0">
                <a:moveTo>
                  <a:pt x="0" y="897073"/>
                </a:moveTo>
                <a:cubicBezTo>
                  <a:pt x="-54317" y="474525"/>
                  <a:pt x="468362" y="-99260"/>
                  <a:pt x="897073" y="0"/>
                </a:cubicBezTo>
                <a:cubicBezTo>
                  <a:pt x="1078198" y="18583"/>
                  <a:pt x="1309329" y="-27537"/>
                  <a:pt x="1525311" y="0"/>
                </a:cubicBezTo>
                <a:cubicBezTo>
                  <a:pt x="1741293" y="27537"/>
                  <a:pt x="2061767" y="12202"/>
                  <a:pt x="2235494" y="0"/>
                </a:cubicBezTo>
                <a:cubicBezTo>
                  <a:pt x="2409221" y="-12202"/>
                  <a:pt x="2605346" y="33347"/>
                  <a:pt x="2918362" y="0"/>
                </a:cubicBezTo>
                <a:cubicBezTo>
                  <a:pt x="3231378" y="-33347"/>
                  <a:pt x="3470122" y="-30600"/>
                  <a:pt x="3628544" y="0"/>
                </a:cubicBezTo>
                <a:cubicBezTo>
                  <a:pt x="4110021" y="-69505"/>
                  <a:pt x="4568793" y="357515"/>
                  <a:pt x="4525617" y="897073"/>
                </a:cubicBezTo>
                <a:cubicBezTo>
                  <a:pt x="4528133" y="985316"/>
                  <a:pt x="4531114" y="1003675"/>
                  <a:pt x="4525617" y="1082564"/>
                </a:cubicBezTo>
                <a:cubicBezTo>
                  <a:pt x="4567341" y="1595931"/>
                  <a:pt x="4151764" y="1953545"/>
                  <a:pt x="3628544" y="1979637"/>
                </a:cubicBezTo>
                <a:cubicBezTo>
                  <a:pt x="3379888" y="1981176"/>
                  <a:pt x="3203394" y="1947784"/>
                  <a:pt x="2945676" y="1979637"/>
                </a:cubicBezTo>
                <a:cubicBezTo>
                  <a:pt x="2687958" y="2011490"/>
                  <a:pt x="2465603" y="1972175"/>
                  <a:pt x="2317438" y="1979637"/>
                </a:cubicBezTo>
                <a:cubicBezTo>
                  <a:pt x="2169273" y="1987099"/>
                  <a:pt x="1856417" y="1979181"/>
                  <a:pt x="1634570" y="1979637"/>
                </a:cubicBezTo>
                <a:cubicBezTo>
                  <a:pt x="1412723" y="1980093"/>
                  <a:pt x="1233856" y="1968068"/>
                  <a:pt x="897073" y="1979637"/>
                </a:cubicBezTo>
                <a:cubicBezTo>
                  <a:pt x="401435" y="2078728"/>
                  <a:pt x="55978" y="1507777"/>
                  <a:pt x="0" y="1082564"/>
                </a:cubicBezTo>
                <a:cubicBezTo>
                  <a:pt x="448" y="1003430"/>
                  <a:pt x="-875" y="937110"/>
                  <a:pt x="0" y="897073"/>
                </a:cubicBezTo>
                <a:close/>
              </a:path>
              <a:path w="4525617" h="1979637" stroke="0" extrusionOk="0">
                <a:moveTo>
                  <a:pt x="0" y="897073"/>
                </a:moveTo>
                <a:cubicBezTo>
                  <a:pt x="-54909" y="447585"/>
                  <a:pt x="415155" y="-34925"/>
                  <a:pt x="897073" y="0"/>
                </a:cubicBezTo>
                <a:cubicBezTo>
                  <a:pt x="1170822" y="1639"/>
                  <a:pt x="1266302" y="-15117"/>
                  <a:pt x="1497997" y="0"/>
                </a:cubicBezTo>
                <a:cubicBezTo>
                  <a:pt x="1729692" y="15117"/>
                  <a:pt x="1812930" y="-7617"/>
                  <a:pt x="2126235" y="0"/>
                </a:cubicBezTo>
                <a:cubicBezTo>
                  <a:pt x="2439540" y="7617"/>
                  <a:pt x="2531595" y="-21165"/>
                  <a:pt x="2836417" y="0"/>
                </a:cubicBezTo>
                <a:cubicBezTo>
                  <a:pt x="3141239" y="21165"/>
                  <a:pt x="3329645" y="-5614"/>
                  <a:pt x="3628544" y="0"/>
                </a:cubicBezTo>
                <a:cubicBezTo>
                  <a:pt x="4111814" y="59414"/>
                  <a:pt x="4551854" y="424248"/>
                  <a:pt x="4525617" y="897073"/>
                </a:cubicBezTo>
                <a:cubicBezTo>
                  <a:pt x="4529181" y="957269"/>
                  <a:pt x="4521081" y="1040293"/>
                  <a:pt x="4525617" y="1082564"/>
                </a:cubicBezTo>
                <a:cubicBezTo>
                  <a:pt x="4548534" y="1571397"/>
                  <a:pt x="4042696" y="1980700"/>
                  <a:pt x="3628544" y="1979637"/>
                </a:cubicBezTo>
                <a:cubicBezTo>
                  <a:pt x="3273469" y="1989715"/>
                  <a:pt x="3200617" y="1977891"/>
                  <a:pt x="2918362" y="1979637"/>
                </a:cubicBezTo>
                <a:cubicBezTo>
                  <a:pt x="2636107" y="1981383"/>
                  <a:pt x="2389989" y="1990999"/>
                  <a:pt x="2208179" y="1979637"/>
                </a:cubicBezTo>
                <a:cubicBezTo>
                  <a:pt x="2026369" y="1968275"/>
                  <a:pt x="1695437" y="2010195"/>
                  <a:pt x="1525311" y="1979637"/>
                </a:cubicBezTo>
                <a:cubicBezTo>
                  <a:pt x="1355185" y="1949079"/>
                  <a:pt x="1110889" y="1978333"/>
                  <a:pt x="897073" y="1979637"/>
                </a:cubicBezTo>
                <a:cubicBezTo>
                  <a:pt x="410126" y="1957793"/>
                  <a:pt x="-51992" y="1569398"/>
                  <a:pt x="0" y="1082564"/>
                </a:cubicBezTo>
                <a:cubicBezTo>
                  <a:pt x="5795" y="1042095"/>
                  <a:pt x="-3841" y="947331"/>
                  <a:pt x="0" y="89707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ведіться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 провокації, не коментуйте та не поширюйте подібні пости.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7939D1-DC70-7878-AC54-7EFD7E0CE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5"/>
          <a:stretch>
            <a:fillRect/>
          </a:stretch>
        </p:blipFill>
        <p:spPr>
          <a:xfrm>
            <a:off x="5780848" y="810054"/>
            <a:ext cx="6411152" cy="604794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323470-E2E4-B2C8-BBD9-C77DFEE79F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872" y="-238332"/>
            <a:ext cx="9734550" cy="160972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528163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94292-D7F6-28F3-26DF-D60D7BAD0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6F4A07-A2DA-D585-8A5B-518B627960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B5AD6F5-37CC-432C-9626-CF319EE76E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586" y="393759"/>
            <a:ext cx="6491762" cy="649176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4FCFBE-8515-E810-E1DB-A9F2ABF12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62" y="67827"/>
            <a:ext cx="5889523" cy="158011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47A493-7587-9EB4-37D5-ED2CDF7ED3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516751"/>
            <a:ext cx="2478514" cy="137577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027465-C710-7F61-BF4C-7ED75F7B18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945">
            <a:off x="2339271" y="1900924"/>
            <a:ext cx="2250300" cy="138911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5195CF-847C-53AF-8EA1-4BDA01F26D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8006">
            <a:off x="2138862" y="5304436"/>
            <a:ext cx="2445956" cy="139255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D94E3E-5C4C-1B15-5072-EC4FA5B3BC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91009" y="1487128"/>
            <a:ext cx="2498862" cy="136571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F7B954-CA23-6892-6EBC-43DE84BFB0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5387" flipH="1">
            <a:off x="5224683" y="2721462"/>
            <a:ext cx="2405257" cy="141604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1D2759-1682-6AA6-F573-C85204E1E8D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27536">
            <a:off x="3252749" y="3645366"/>
            <a:ext cx="2454095" cy="138919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08352F-709C-46B9-ABB8-268ABB17A8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4137" flipH="1">
            <a:off x="4757733" y="5071752"/>
            <a:ext cx="2478514" cy="137577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2D32519-5FF2-B0A7-F590-5CEF7EAD35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5387" flipH="1">
            <a:off x="117426" y="5103286"/>
            <a:ext cx="2405257" cy="141604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75A4C06-467C-933F-156B-EF96739FF15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623" y="3427818"/>
            <a:ext cx="2498862" cy="136571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3630578-895F-302A-F112-7F88519BDCAB}"/>
              </a:ext>
            </a:extLst>
          </p:cNvPr>
          <p:cNvSpPr txBox="1"/>
          <p:nvPr/>
        </p:nvSpPr>
        <p:spPr>
          <a:xfrm>
            <a:off x="116600" y="1872598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спілванняку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D7DAFF-23D9-9EA2-FF51-DE8AEFB52CCE}"/>
              </a:ext>
            </a:extLst>
          </p:cNvPr>
          <p:cNvSpPr txBox="1"/>
          <p:nvPr/>
        </p:nvSpPr>
        <p:spPr>
          <a:xfrm>
            <a:off x="108600" y="1905200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Спілкування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7532F78-5FB8-C9C4-533C-45BD17E1D11D}"/>
              </a:ext>
            </a:extLst>
          </p:cNvPr>
          <p:cNvSpPr txBox="1"/>
          <p:nvPr/>
        </p:nvSpPr>
        <p:spPr>
          <a:xfrm rot="19942855">
            <a:off x="2414073" y="2263119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гатидже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468539-8A5D-C2E3-B429-E34D2DE0CCF3}"/>
              </a:ext>
            </a:extLst>
          </p:cNvPr>
          <p:cNvSpPr txBox="1"/>
          <p:nvPr/>
        </p:nvSpPr>
        <p:spPr>
          <a:xfrm rot="19942855">
            <a:off x="2406073" y="2247085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Гаджети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C36D5BD-E23E-5003-2599-98CFA9FB5D8E}"/>
              </a:ext>
            </a:extLst>
          </p:cNvPr>
          <p:cNvSpPr txBox="1"/>
          <p:nvPr/>
        </p:nvSpPr>
        <p:spPr>
          <a:xfrm>
            <a:off x="4702726" y="1777743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рисерве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8C8866A-8DC0-86EE-6494-8D456BFFE5FE}"/>
              </a:ext>
            </a:extLst>
          </p:cNvPr>
          <p:cNvSpPr txBox="1"/>
          <p:nvPr/>
        </p:nvSpPr>
        <p:spPr>
          <a:xfrm>
            <a:off x="4663384" y="1799108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Сервери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8047351-F6E9-D1B4-5434-76BC54E5879C}"/>
              </a:ext>
            </a:extLst>
          </p:cNvPr>
          <p:cNvSpPr txBox="1"/>
          <p:nvPr/>
        </p:nvSpPr>
        <p:spPr>
          <a:xfrm>
            <a:off x="774546" y="3727633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рахма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54B9FA5-06C7-9788-8A0B-AFFB7C363A37}"/>
              </a:ext>
            </a:extLst>
          </p:cNvPr>
          <p:cNvSpPr txBox="1"/>
          <p:nvPr/>
        </p:nvSpPr>
        <p:spPr>
          <a:xfrm>
            <a:off x="835421" y="3712447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Хмара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5B8AEE-D383-B13C-E46E-07E9DF67ABA3}"/>
              </a:ext>
            </a:extLst>
          </p:cNvPr>
          <p:cNvSpPr txBox="1"/>
          <p:nvPr/>
        </p:nvSpPr>
        <p:spPr>
          <a:xfrm rot="2840241">
            <a:off x="3514375" y="4098994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дніа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752D13-38B3-29AC-D4AC-352B098825CC}"/>
              </a:ext>
            </a:extLst>
          </p:cNvPr>
          <p:cNvSpPr txBox="1"/>
          <p:nvPr/>
        </p:nvSpPr>
        <p:spPr>
          <a:xfrm rot="2840241">
            <a:off x="3514376" y="4082960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Дані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EB2F3AE-BB50-A2E6-F2BB-46EFF9D9EA73}"/>
              </a:ext>
            </a:extLst>
          </p:cNvPr>
          <p:cNvSpPr txBox="1"/>
          <p:nvPr/>
        </p:nvSpPr>
        <p:spPr>
          <a:xfrm rot="19565484">
            <a:off x="5292002" y="3150853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харике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81AF250-CB11-9650-4361-2318EF51A004}"/>
              </a:ext>
            </a:extLst>
          </p:cNvPr>
          <p:cNvSpPr txBox="1"/>
          <p:nvPr/>
        </p:nvSpPr>
        <p:spPr>
          <a:xfrm rot="19565484">
            <a:off x="5303033" y="3151892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Хакери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A8C2D4-AC6A-E123-592E-304C0BF7DAD7}"/>
              </a:ext>
            </a:extLst>
          </p:cNvPr>
          <p:cNvSpPr txBox="1"/>
          <p:nvPr/>
        </p:nvSpPr>
        <p:spPr>
          <a:xfrm rot="19681246">
            <a:off x="167816" y="5365243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Віральнату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реаністьль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D348019-DCBF-6502-38BC-F7697971DDF5}"/>
              </a:ext>
            </a:extLst>
          </p:cNvPr>
          <p:cNvSpPr txBox="1"/>
          <p:nvPr/>
        </p:nvSpPr>
        <p:spPr>
          <a:xfrm rot="19681246">
            <a:off x="217826" y="5337721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Віртуальна реальність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66D362C-FEAF-EC61-5DBE-98DDB5E31A94}"/>
              </a:ext>
            </a:extLst>
          </p:cNvPr>
          <p:cNvSpPr txBox="1"/>
          <p:nvPr/>
        </p:nvSpPr>
        <p:spPr>
          <a:xfrm rot="19526210">
            <a:off x="2195223" y="5510381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Шнитучй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інтектле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84B2E17-DF61-7F5B-51E0-DE138F6DBCB5}"/>
              </a:ext>
            </a:extLst>
          </p:cNvPr>
          <p:cNvSpPr txBox="1"/>
          <p:nvPr/>
        </p:nvSpPr>
        <p:spPr>
          <a:xfrm rot="19634430">
            <a:off x="2209274" y="5490232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Штучний інтелект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E614A9-6714-21C5-5F8B-3B7C3B17888E}"/>
              </a:ext>
            </a:extLst>
          </p:cNvPr>
          <p:cNvSpPr txBox="1"/>
          <p:nvPr/>
        </p:nvSpPr>
        <p:spPr>
          <a:xfrm rot="20171819">
            <a:off x="4820726" y="5477055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сзатхи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14D4FD3-AE3D-2D15-D52C-9FF59B566086}"/>
              </a:ext>
            </a:extLst>
          </p:cNvPr>
          <p:cNvSpPr txBox="1"/>
          <p:nvPr/>
        </p:nvSpPr>
        <p:spPr>
          <a:xfrm rot="20171819">
            <a:off x="4820727" y="5500091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Захист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78759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9726F-838B-428B-4677-E84A127A1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DC5307-631F-5727-A741-3236A4C12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10709C-C523-1435-F14D-66C9505C9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46"/>
          <a:stretch>
            <a:fillRect/>
          </a:stretch>
        </p:blipFill>
        <p:spPr>
          <a:xfrm>
            <a:off x="0" y="-110810"/>
            <a:ext cx="9780104" cy="130381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7DB71D-5571-5615-D594-A2926CF5AE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64"/>
          <a:stretch>
            <a:fillRect/>
          </a:stretch>
        </p:blipFill>
        <p:spPr>
          <a:xfrm>
            <a:off x="6602111" y="468972"/>
            <a:ext cx="5282238" cy="130381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47D138CD-5569-24C5-2946-9D874DB5583D}"/>
              </a:ext>
            </a:extLst>
          </p:cNvPr>
          <p:cNvSpPr/>
          <p:nvPr/>
        </p:nvSpPr>
        <p:spPr>
          <a:xfrm>
            <a:off x="6096000" y="1772783"/>
            <a:ext cx="5406567" cy="4910561"/>
          </a:xfrm>
          <a:custGeom>
            <a:avLst/>
            <a:gdLst>
              <a:gd name="connsiteX0" fmla="*/ 0 w 5406567"/>
              <a:gd name="connsiteY0" fmla="*/ 1986813 h 4910561"/>
              <a:gd name="connsiteX1" fmla="*/ 1986813 w 5406567"/>
              <a:gd name="connsiteY1" fmla="*/ 0 h 4910561"/>
              <a:gd name="connsiteX2" fmla="*/ 2435801 w 5406567"/>
              <a:gd name="connsiteY2" fmla="*/ 0 h 4910561"/>
              <a:gd name="connsiteX3" fmla="*/ 2927778 w 5406567"/>
              <a:gd name="connsiteY3" fmla="*/ 0 h 4910561"/>
              <a:gd name="connsiteX4" fmla="*/ 3419754 w 5406567"/>
              <a:gd name="connsiteY4" fmla="*/ 0 h 4910561"/>
              <a:gd name="connsiteX5" fmla="*/ 5406567 w 5406567"/>
              <a:gd name="connsiteY5" fmla="*/ 1986813 h 4910561"/>
              <a:gd name="connsiteX6" fmla="*/ 5406567 w 5406567"/>
              <a:gd name="connsiteY6" fmla="*/ 2436542 h 4910561"/>
              <a:gd name="connsiteX7" fmla="*/ 5406567 w 5406567"/>
              <a:gd name="connsiteY7" fmla="*/ 2923748 h 4910561"/>
              <a:gd name="connsiteX8" fmla="*/ 3419754 w 5406567"/>
              <a:gd name="connsiteY8" fmla="*/ 4910561 h 4910561"/>
              <a:gd name="connsiteX9" fmla="*/ 2942107 w 5406567"/>
              <a:gd name="connsiteY9" fmla="*/ 4910561 h 4910561"/>
              <a:gd name="connsiteX10" fmla="*/ 2493119 w 5406567"/>
              <a:gd name="connsiteY10" fmla="*/ 4910561 h 4910561"/>
              <a:gd name="connsiteX11" fmla="*/ 1986813 w 5406567"/>
              <a:gd name="connsiteY11" fmla="*/ 4910561 h 4910561"/>
              <a:gd name="connsiteX12" fmla="*/ 0 w 5406567"/>
              <a:gd name="connsiteY12" fmla="*/ 2923748 h 4910561"/>
              <a:gd name="connsiteX13" fmla="*/ 0 w 5406567"/>
              <a:gd name="connsiteY13" fmla="*/ 2464650 h 4910561"/>
              <a:gd name="connsiteX14" fmla="*/ 0 w 5406567"/>
              <a:gd name="connsiteY14" fmla="*/ 1986813 h 491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406567" h="4910561" fill="none" extrusionOk="0">
                <a:moveTo>
                  <a:pt x="0" y="1986813"/>
                </a:moveTo>
                <a:cubicBezTo>
                  <a:pt x="-38731" y="941502"/>
                  <a:pt x="932237" y="-63533"/>
                  <a:pt x="1986813" y="0"/>
                </a:cubicBezTo>
                <a:cubicBezTo>
                  <a:pt x="2177275" y="18023"/>
                  <a:pt x="2284819" y="-7266"/>
                  <a:pt x="2435801" y="0"/>
                </a:cubicBezTo>
                <a:cubicBezTo>
                  <a:pt x="2586783" y="7266"/>
                  <a:pt x="2715700" y="-11053"/>
                  <a:pt x="2927778" y="0"/>
                </a:cubicBezTo>
                <a:cubicBezTo>
                  <a:pt x="3139856" y="11053"/>
                  <a:pt x="3315734" y="-23838"/>
                  <a:pt x="3419754" y="0"/>
                </a:cubicBezTo>
                <a:cubicBezTo>
                  <a:pt x="4370607" y="-31193"/>
                  <a:pt x="5440810" y="1088268"/>
                  <a:pt x="5406567" y="1986813"/>
                </a:cubicBezTo>
                <a:cubicBezTo>
                  <a:pt x="5428050" y="2106018"/>
                  <a:pt x="5416029" y="2344893"/>
                  <a:pt x="5406567" y="2436542"/>
                </a:cubicBezTo>
                <a:cubicBezTo>
                  <a:pt x="5397105" y="2528191"/>
                  <a:pt x="5388165" y="2696586"/>
                  <a:pt x="5406567" y="2923748"/>
                </a:cubicBezTo>
                <a:cubicBezTo>
                  <a:pt x="5505970" y="4063745"/>
                  <a:pt x="4598721" y="4833845"/>
                  <a:pt x="3419754" y="4910561"/>
                </a:cubicBezTo>
                <a:cubicBezTo>
                  <a:pt x="3311962" y="4926059"/>
                  <a:pt x="3125645" y="4889700"/>
                  <a:pt x="2942107" y="4910561"/>
                </a:cubicBezTo>
                <a:cubicBezTo>
                  <a:pt x="2758569" y="4931422"/>
                  <a:pt x="2650712" y="4932616"/>
                  <a:pt x="2493119" y="4910561"/>
                </a:cubicBezTo>
                <a:cubicBezTo>
                  <a:pt x="2335526" y="4888506"/>
                  <a:pt x="2213609" y="4904998"/>
                  <a:pt x="1986813" y="4910561"/>
                </a:cubicBezTo>
                <a:cubicBezTo>
                  <a:pt x="776755" y="4750159"/>
                  <a:pt x="-55543" y="3759057"/>
                  <a:pt x="0" y="2923748"/>
                </a:cubicBezTo>
                <a:cubicBezTo>
                  <a:pt x="-2655" y="2763043"/>
                  <a:pt x="10110" y="2623770"/>
                  <a:pt x="0" y="2464650"/>
                </a:cubicBezTo>
                <a:cubicBezTo>
                  <a:pt x="-10110" y="2305530"/>
                  <a:pt x="-7572" y="2114824"/>
                  <a:pt x="0" y="1986813"/>
                </a:cubicBezTo>
                <a:close/>
              </a:path>
              <a:path w="5406567" h="4910561" stroke="0" extrusionOk="0">
                <a:moveTo>
                  <a:pt x="0" y="1986813"/>
                </a:moveTo>
                <a:cubicBezTo>
                  <a:pt x="-206867" y="1062648"/>
                  <a:pt x="961892" y="-186909"/>
                  <a:pt x="1986813" y="0"/>
                </a:cubicBezTo>
                <a:cubicBezTo>
                  <a:pt x="2124486" y="187"/>
                  <a:pt x="2265969" y="20939"/>
                  <a:pt x="2421472" y="0"/>
                </a:cubicBezTo>
                <a:cubicBezTo>
                  <a:pt x="2576975" y="-20939"/>
                  <a:pt x="2739393" y="12315"/>
                  <a:pt x="2870460" y="0"/>
                </a:cubicBezTo>
                <a:cubicBezTo>
                  <a:pt x="3001527" y="-12315"/>
                  <a:pt x="3150252" y="-20710"/>
                  <a:pt x="3419754" y="0"/>
                </a:cubicBezTo>
                <a:cubicBezTo>
                  <a:pt x="4572898" y="156443"/>
                  <a:pt x="5428258" y="710235"/>
                  <a:pt x="5406567" y="1986813"/>
                </a:cubicBezTo>
                <a:cubicBezTo>
                  <a:pt x="5412693" y="2220311"/>
                  <a:pt x="5417988" y="2279198"/>
                  <a:pt x="5406567" y="2464650"/>
                </a:cubicBezTo>
                <a:cubicBezTo>
                  <a:pt x="5395146" y="2650102"/>
                  <a:pt x="5405492" y="2797317"/>
                  <a:pt x="5406567" y="2923748"/>
                </a:cubicBezTo>
                <a:cubicBezTo>
                  <a:pt x="5574205" y="3972703"/>
                  <a:pt x="4273261" y="4913748"/>
                  <a:pt x="3419754" y="4910561"/>
                </a:cubicBezTo>
                <a:cubicBezTo>
                  <a:pt x="3249441" y="4920625"/>
                  <a:pt x="3053946" y="4912046"/>
                  <a:pt x="2927778" y="4910561"/>
                </a:cubicBezTo>
                <a:cubicBezTo>
                  <a:pt x="2801610" y="4909076"/>
                  <a:pt x="2617212" y="4928679"/>
                  <a:pt x="2435801" y="4910561"/>
                </a:cubicBezTo>
                <a:cubicBezTo>
                  <a:pt x="2254390" y="4892443"/>
                  <a:pt x="2100961" y="4913976"/>
                  <a:pt x="1986813" y="4910561"/>
                </a:cubicBezTo>
                <a:cubicBezTo>
                  <a:pt x="800110" y="4925887"/>
                  <a:pt x="67431" y="3976198"/>
                  <a:pt x="0" y="2923748"/>
                </a:cubicBezTo>
                <a:cubicBezTo>
                  <a:pt x="21501" y="2829571"/>
                  <a:pt x="-3826" y="2633541"/>
                  <a:pt x="0" y="2474019"/>
                </a:cubicBezTo>
                <a:cubicBezTo>
                  <a:pt x="3826" y="2314497"/>
                  <a:pt x="6729" y="2160190"/>
                  <a:pt x="0" y="198681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046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 захистити себе, важливо знати: налаштування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приватності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це твій цифровий щит. Вони допомагають контролювати, хто бачить твої фото, хто може писати тобі повідомлення, і як зберегти особисту інформацію </a:t>
            </a:r>
          </a:p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 безпеці.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7B78BD3-DAA0-D634-6B9B-161CA78025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7" y="889048"/>
            <a:ext cx="5968952" cy="596895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56672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F8019-20A6-73C2-A87D-110AE2A00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633C68-4C81-5F14-A26C-D2ADD600E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4228D5-DE40-0B5C-E753-6142173F1B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426" y="-283265"/>
            <a:ext cx="8077200" cy="16002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5D5A23D4-A343-41D2-DB52-0FF96D528528}"/>
              </a:ext>
            </a:extLst>
          </p:cNvPr>
          <p:cNvSpPr/>
          <p:nvPr/>
        </p:nvSpPr>
        <p:spPr>
          <a:xfrm>
            <a:off x="254249" y="4304286"/>
            <a:ext cx="3711464" cy="2335053"/>
          </a:xfrm>
          <a:custGeom>
            <a:avLst/>
            <a:gdLst>
              <a:gd name="connsiteX0" fmla="*/ 0 w 3711464"/>
              <a:gd name="connsiteY0" fmla="*/ 1058129 h 2335053"/>
              <a:gd name="connsiteX1" fmla="*/ 1058129 w 3711464"/>
              <a:gd name="connsiteY1" fmla="*/ 0 h 2335053"/>
              <a:gd name="connsiteX2" fmla="*/ 1573912 w 3711464"/>
              <a:gd name="connsiteY2" fmla="*/ 0 h 2335053"/>
              <a:gd name="connsiteX3" fmla="*/ 2089696 w 3711464"/>
              <a:gd name="connsiteY3" fmla="*/ 0 h 2335053"/>
              <a:gd name="connsiteX4" fmla="*/ 2653335 w 3711464"/>
              <a:gd name="connsiteY4" fmla="*/ 0 h 2335053"/>
              <a:gd name="connsiteX5" fmla="*/ 3711464 w 3711464"/>
              <a:gd name="connsiteY5" fmla="*/ 1058129 h 2335053"/>
              <a:gd name="connsiteX6" fmla="*/ 3711464 w 3711464"/>
              <a:gd name="connsiteY6" fmla="*/ 1276924 h 2335053"/>
              <a:gd name="connsiteX7" fmla="*/ 2653335 w 3711464"/>
              <a:gd name="connsiteY7" fmla="*/ 2335053 h 2335053"/>
              <a:gd name="connsiteX8" fmla="*/ 2105648 w 3711464"/>
              <a:gd name="connsiteY8" fmla="*/ 2335053 h 2335053"/>
              <a:gd name="connsiteX9" fmla="*/ 1542008 w 3711464"/>
              <a:gd name="connsiteY9" fmla="*/ 2335053 h 2335053"/>
              <a:gd name="connsiteX10" fmla="*/ 1058129 w 3711464"/>
              <a:gd name="connsiteY10" fmla="*/ 2335053 h 2335053"/>
              <a:gd name="connsiteX11" fmla="*/ 0 w 3711464"/>
              <a:gd name="connsiteY11" fmla="*/ 1276924 h 2335053"/>
              <a:gd name="connsiteX12" fmla="*/ 0 w 3711464"/>
              <a:gd name="connsiteY12" fmla="*/ 1058129 h 233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11464" h="2335053" fill="none" extrusionOk="0">
                <a:moveTo>
                  <a:pt x="0" y="1058129"/>
                </a:moveTo>
                <a:cubicBezTo>
                  <a:pt x="8987" y="585385"/>
                  <a:pt x="512070" y="11701"/>
                  <a:pt x="1058129" y="0"/>
                </a:cubicBezTo>
                <a:cubicBezTo>
                  <a:pt x="1240624" y="-23391"/>
                  <a:pt x="1340334" y="21508"/>
                  <a:pt x="1573912" y="0"/>
                </a:cubicBezTo>
                <a:cubicBezTo>
                  <a:pt x="1807490" y="-21508"/>
                  <a:pt x="1946667" y="-15972"/>
                  <a:pt x="2089696" y="0"/>
                </a:cubicBezTo>
                <a:cubicBezTo>
                  <a:pt x="2232725" y="15972"/>
                  <a:pt x="2526342" y="18923"/>
                  <a:pt x="2653335" y="0"/>
                </a:cubicBezTo>
                <a:cubicBezTo>
                  <a:pt x="3204533" y="142164"/>
                  <a:pt x="3616059" y="475662"/>
                  <a:pt x="3711464" y="1058129"/>
                </a:cubicBezTo>
                <a:cubicBezTo>
                  <a:pt x="3709183" y="1102503"/>
                  <a:pt x="3704614" y="1203072"/>
                  <a:pt x="3711464" y="1276924"/>
                </a:cubicBezTo>
                <a:cubicBezTo>
                  <a:pt x="3692016" y="1764507"/>
                  <a:pt x="3261006" y="2311262"/>
                  <a:pt x="2653335" y="2335053"/>
                </a:cubicBezTo>
                <a:cubicBezTo>
                  <a:pt x="2521996" y="2358356"/>
                  <a:pt x="2365648" y="2317629"/>
                  <a:pt x="2105648" y="2335053"/>
                </a:cubicBezTo>
                <a:cubicBezTo>
                  <a:pt x="1845648" y="2352477"/>
                  <a:pt x="1778631" y="2307599"/>
                  <a:pt x="1542008" y="2335053"/>
                </a:cubicBezTo>
                <a:cubicBezTo>
                  <a:pt x="1305385" y="2362507"/>
                  <a:pt x="1220962" y="2327429"/>
                  <a:pt x="1058129" y="2335053"/>
                </a:cubicBezTo>
                <a:cubicBezTo>
                  <a:pt x="461311" y="2464009"/>
                  <a:pt x="-34804" y="1835414"/>
                  <a:pt x="0" y="1276924"/>
                </a:cubicBezTo>
                <a:cubicBezTo>
                  <a:pt x="-5516" y="1205242"/>
                  <a:pt x="742" y="1116548"/>
                  <a:pt x="0" y="1058129"/>
                </a:cubicBezTo>
                <a:close/>
              </a:path>
              <a:path w="3711464" h="2335053" stroke="0" extrusionOk="0">
                <a:moveTo>
                  <a:pt x="0" y="1058129"/>
                </a:moveTo>
                <a:cubicBezTo>
                  <a:pt x="-77379" y="538496"/>
                  <a:pt x="491256" y="-45240"/>
                  <a:pt x="1058129" y="0"/>
                </a:cubicBezTo>
                <a:cubicBezTo>
                  <a:pt x="1194661" y="2959"/>
                  <a:pt x="1328375" y="-22696"/>
                  <a:pt x="1542008" y="0"/>
                </a:cubicBezTo>
                <a:cubicBezTo>
                  <a:pt x="1755641" y="22696"/>
                  <a:pt x="1937780" y="-2926"/>
                  <a:pt x="2041839" y="0"/>
                </a:cubicBezTo>
                <a:cubicBezTo>
                  <a:pt x="2145898" y="2926"/>
                  <a:pt x="2406515" y="-21965"/>
                  <a:pt x="2653335" y="0"/>
                </a:cubicBezTo>
                <a:cubicBezTo>
                  <a:pt x="3256787" y="53392"/>
                  <a:pt x="3723185" y="376860"/>
                  <a:pt x="3711464" y="1058129"/>
                </a:cubicBezTo>
                <a:cubicBezTo>
                  <a:pt x="3714690" y="1164841"/>
                  <a:pt x="3708794" y="1205877"/>
                  <a:pt x="3711464" y="1276924"/>
                </a:cubicBezTo>
                <a:cubicBezTo>
                  <a:pt x="3669102" y="1862605"/>
                  <a:pt x="3165427" y="2318167"/>
                  <a:pt x="2653335" y="2335053"/>
                </a:cubicBezTo>
                <a:cubicBezTo>
                  <a:pt x="2460611" y="2316639"/>
                  <a:pt x="2343793" y="2314744"/>
                  <a:pt x="2153504" y="2335053"/>
                </a:cubicBezTo>
                <a:cubicBezTo>
                  <a:pt x="1963215" y="2355362"/>
                  <a:pt x="1769964" y="2335844"/>
                  <a:pt x="1605816" y="2335053"/>
                </a:cubicBezTo>
                <a:cubicBezTo>
                  <a:pt x="1441668" y="2334262"/>
                  <a:pt x="1232641" y="2361635"/>
                  <a:pt x="1058129" y="2335053"/>
                </a:cubicBezTo>
                <a:cubicBezTo>
                  <a:pt x="535672" y="2319052"/>
                  <a:pt x="-952" y="1881066"/>
                  <a:pt x="0" y="1276924"/>
                </a:cubicBezTo>
                <a:cubicBezTo>
                  <a:pt x="4312" y="1219671"/>
                  <a:pt x="1171" y="1142041"/>
                  <a:pt x="0" y="105812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Зроби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приватним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-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тільки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друзі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бачитимуть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фото,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відео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сторіс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6046D186-0688-72B8-AC4C-9E384D5FAC5A}"/>
              </a:ext>
            </a:extLst>
          </p:cNvPr>
          <p:cNvSpPr/>
          <p:nvPr/>
        </p:nvSpPr>
        <p:spPr>
          <a:xfrm>
            <a:off x="655127" y="1752414"/>
            <a:ext cx="3711464" cy="2335053"/>
          </a:xfrm>
          <a:custGeom>
            <a:avLst/>
            <a:gdLst>
              <a:gd name="connsiteX0" fmla="*/ 0 w 3711464"/>
              <a:gd name="connsiteY0" fmla="*/ 1058129 h 2335053"/>
              <a:gd name="connsiteX1" fmla="*/ 1058129 w 3711464"/>
              <a:gd name="connsiteY1" fmla="*/ 0 h 2335053"/>
              <a:gd name="connsiteX2" fmla="*/ 1573912 w 3711464"/>
              <a:gd name="connsiteY2" fmla="*/ 0 h 2335053"/>
              <a:gd name="connsiteX3" fmla="*/ 2089696 w 3711464"/>
              <a:gd name="connsiteY3" fmla="*/ 0 h 2335053"/>
              <a:gd name="connsiteX4" fmla="*/ 2653335 w 3711464"/>
              <a:gd name="connsiteY4" fmla="*/ 0 h 2335053"/>
              <a:gd name="connsiteX5" fmla="*/ 3711464 w 3711464"/>
              <a:gd name="connsiteY5" fmla="*/ 1058129 h 2335053"/>
              <a:gd name="connsiteX6" fmla="*/ 3711464 w 3711464"/>
              <a:gd name="connsiteY6" fmla="*/ 1276924 h 2335053"/>
              <a:gd name="connsiteX7" fmla="*/ 2653335 w 3711464"/>
              <a:gd name="connsiteY7" fmla="*/ 2335053 h 2335053"/>
              <a:gd name="connsiteX8" fmla="*/ 2105648 w 3711464"/>
              <a:gd name="connsiteY8" fmla="*/ 2335053 h 2335053"/>
              <a:gd name="connsiteX9" fmla="*/ 1542008 w 3711464"/>
              <a:gd name="connsiteY9" fmla="*/ 2335053 h 2335053"/>
              <a:gd name="connsiteX10" fmla="*/ 1058129 w 3711464"/>
              <a:gd name="connsiteY10" fmla="*/ 2335053 h 2335053"/>
              <a:gd name="connsiteX11" fmla="*/ 0 w 3711464"/>
              <a:gd name="connsiteY11" fmla="*/ 1276924 h 2335053"/>
              <a:gd name="connsiteX12" fmla="*/ 0 w 3711464"/>
              <a:gd name="connsiteY12" fmla="*/ 1058129 h 233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11464" h="2335053" fill="none" extrusionOk="0">
                <a:moveTo>
                  <a:pt x="0" y="1058129"/>
                </a:moveTo>
                <a:cubicBezTo>
                  <a:pt x="8987" y="585385"/>
                  <a:pt x="512070" y="11701"/>
                  <a:pt x="1058129" y="0"/>
                </a:cubicBezTo>
                <a:cubicBezTo>
                  <a:pt x="1240624" y="-23391"/>
                  <a:pt x="1340334" y="21508"/>
                  <a:pt x="1573912" y="0"/>
                </a:cubicBezTo>
                <a:cubicBezTo>
                  <a:pt x="1807490" y="-21508"/>
                  <a:pt x="1946667" y="-15972"/>
                  <a:pt x="2089696" y="0"/>
                </a:cubicBezTo>
                <a:cubicBezTo>
                  <a:pt x="2232725" y="15972"/>
                  <a:pt x="2526342" y="18923"/>
                  <a:pt x="2653335" y="0"/>
                </a:cubicBezTo>
                <a:cubicBezTo>
                  <a:pt x="3204533" y="142164"/>
                  <a:pt x="3616059" y="475662"/>
                  <a:pt x="3711464" y="1058129"/>
                </a:cubicBezTo>
                <a:cubicBezTo>
                  <a:pt x="3709183" y="1102503"/>
                  <a:pt x="3704614" y="1203072"/>
                  <a:pt x="3711464" y="1276924"/>
                </a:cubicBezTo>
                <a:cubicBezTo>
                  <a:pt x="3692016" y="1764507"/>
                  <a:pt x="3261006" y="2311262"/>
                  <a:pt x="2653335" y="2335053"/>
                </a:cubicBezTo>
                <a:cubicBezTo>
                  <a:pt x="2521996" y="2358356"/>
                  <a:pt x="2365648" y="2317629"/>
                  <a:pt x="2105648" y="2335053"/>
                </a:cubicBezTo>
                <a:cubicBezTo>
                  <a:pt x="1845648" y="2352477"/>
                  <a:pt x="1778631" y="2307599"/>
                  <a:pt x="1542008" y="2335053"/>
                </a:cubicBezTo>
                <a:cubicBezTo>
                  <a:pt x="1305385" y="2362507"/>
                  <a:pt x="1220962" y="2327429"/>
                  <a:pt x="1058129" y="2335053"/>
                </a:cubicBezTo>
                <a:cubicBezTo>
                  <a:pt x="461311" y="2464009"/>
                  <a:pt x="-34804" y="1835414"/>
                  <a:pt x="0" y="1276924"/>
                </a:cubicBezTo>
                <a:cubicBezTo>
                  <a:pt x="-5516" y="1205242"/>
                  <a:pt x="742" y="1116548"/>
                  <a:pt x="0" y="1058129"/>
                </a:cubicBezTo>
                <a:close/>
              </a:path>
              <a:path w="3711464" h="2335053" stroke="0" extrusionOk="0">
                <a:moveTo>
                  <a:pt x="0" y="1058129"/>
                </a:moveTo>
                <a:cubicBezTo>
                  <a:pt x="-77379" y="538496"/>
                  <a:pt x="491256" y="-45240"/>
                  <a:pt x="1058129" y="0"/>
                </a:cubicBezTo>
                <a:cubicBezTo>
                  <a:pt x="1194661" y="2959"/>
                  <a:pt x="1328375" y="-22696"/>
                  <a:pt x="1542008" y="0"/>
                </a:cubicBezTo>
                <a:cubicBezTo>
                  <a:pt x="1755641" y="22696"/>
                  <a:pt x="1937780" y="-2926"/>
                  <a:pt x="2041839" y="0"/>
                </a:cubicBezTo>
                <a:cubicBezTo>
                  <a:pt x="2145898" y="2926"/>
                  <a:pt x="2406515" y="-21965"/>
                  <a:pt x="2653335" y="0"/>
                </a:cubicBezTo>
                <a:cubicBezTo>
                  <a:pt x="3256787" y="53392"/>
                  <a:pt x="3723185" y="376860"/>
                  <a:pt x="3711464" y="1058129"/>
                </a:cubicBezTo>
                <a:cubicBezTo>
                  <a:pt x="3714690" y="1164841"/>
                  <a:pt x="3708794" y="1205877"/>
                  <a:pt x="3711464" y="1276924"/>
                </a:cubicBezTo>
                <a:cubicBezTo>
                  <a:pt x="3669102" y="1862605"/>
                  <a:pt x="3165427" y="2318167"/>
                  <a:pt x="2653335" y="2335053"/>
                </a:cubicBezTo>
                <a:cubicBezTo>
                  <a:pt x="2460611" y="2316639"/>
                  <a:pt x="2343793" y="2314744"/>
                  <a:pt x="2153504" y="2335053"/>
                </a:cubicBezTo>
                <a:cubicBezTo>
                  <a:pt x="1963215" y="2355362"/>
                  <a:pt x="1769964" y="2335844"/>
                  <a:pt x="1605816" y="2335053"/>
                </a:cubicBezTo>
                <a:cubicBezTo>
                  <a:pt x="1441668" y="2334262"/>
                  <a:pt x="1232641" y="2361635"/>
                  <a:pt x="1058129" y="2335053"/>
                </a:cubicBezTo>
                <a:cubicBezTo>
                  <a:pt x="535672" y="2319052"/>
                  <a:pt x="-952" y="1881066"/>
                  <a:pt x="0" y="1276924"/>
                </a:cubicBezTo>
                <a:cubicBezTo>
                  <a:pt x="4312" y="1219671"/>
                  <a:pt x="1171" y="1142041"/>
                  <a:pt x="0" y="105812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Перевір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писати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тобі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-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обмеж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доступ для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незнайомців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9FAAB09D-DCE2-C177-33D3-9A5C4E6707C8}"/>
              </a:ext>
            </a:extLst>
          </p:cNvPr>
          <p:cNvSpPr/>
          <p:nvPr/>
        </p:nvSpPr>
        <p:spPr>
          <a:xfrm>
            <a:off x="4366591" y="979232"/>
            <a:ext cx="4635804" cy="1722969"/>
          </a:xfrm>
          <a:custGeom>
            <a:avLst/>
            <a:gdLst>
              <a:gd name="connsiteX0" fmla="*/ 0 w 4635804"/>
              <a:gd name="connsiteY0" fmla="*/ 780763 h 1722969"/>
              <a:gd name="connsiteX1" fmla="*/ 780763 w 4635804"/>
              <a:gd name="connsiteY1" fmla="*/ 0 h 1722969"/>
              <a:gd name="connsiteX2" fmla="*/ 1457104 w 4635804"/>
              <a:gd name="connsiteY2" fmla="*/ 0 h 1722969"/>
              <a:gd name="connsiteX3" fmla="*/ 2102703 w 4635804"/>
              <a:gd name="connsiteY3" fmla="*/ 0 h 1722969"/>
              <a:gd name="connsiteX4" fmla="*/ 2748301 w 4635804"/>
              <a:gd name="connsiteY4" fmla="*/ 0 h 1722969"/>
              <a:gd name="connsiteX5" fmla="*/ 3855041 w 4635804"/>
              <a:gd name="connsiteY5" fmla="*/ 0 h 1722969"/>
              <a:gd name="connsiteX6" fmla="*/ 4635804 w 4635804"/>
              <a:gd name="connsiteY6" fmla="*/ 780763 h 1722969"/>
              <a:gd name="connsiteX7" fmla="*/ 4635804 w 4635804"/>
              <a:gd name="connsiteY7" fmla="*/ 942206 h 1722969"/>
              <a:gd name="connsiteX8" fmla="*/ 3855041 w 4635804"/>
              <a:gd name="connsiteY8" fmla="*/ 1722969 h 1722969"/>
              <a:gd name="connsiteX9" fmla="*/ 3301671 w 4635804"/>
              <a:gd name="connsiteY9" fmla="*/ 1722969 h 1722969"/>
              <a:gd name="connsiteX10" fmla="*/ 2748301 w 4635804"/>
              <a:gd name="connsiteY10" fmla="*/ 1722969 h 1722969"/>
              <a:gd name="connsiteX11" fmla="*/ 2194931 w 4635804"/>
              <a:gd name="connsiteY11" fmla="*/ 1722969 h 1722969"/>
              <a:gd name="connsiteX12" fmla="*/ 1580075 w 4635804"/>
              <a:gd name="connsiteY12" fmla="*/ 1722969 h 1722969"/>
              <a:gd name="connsiteX13" fmla="*/ 780763 w 4635804"/>
              <a:gd name="connsiteY13" fmla="*/ 1722969 h 1722969"/>
              <a:gd name="connsiteX14" fmla="*/ 0 w 4635804"/>
              <a:gd name="connsiteY14" fmla="*/ 942206 h 1722969"/>
              <a:gd name="connsiteX15" fmla="*/ 0 w 4635804"/>
              <a:gd name="connsiteY15" fmla="*/ 780763 h 1722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635804" h="1722969" fill="none" extrusionOk="0">
                <a:moveTo>
                  <a:pt x="0" y="780763"/>
                </a:moveTo>
                <a:cubicBezTo>
                  <a:pt x="-57233" y="279206"/>
                  <a:pt x="336116" y="-65349"/>
                  <a:pt x="780763" y="0"/>
                </a:cubicBezTo>
                <a:cubicBezTo>
                  <a:pt x="1101490" y="-25182"/>
                  <a:pt x="1203197" y="18529"/>
                  <a:pt x="1457104" y="0"/>
                </a:cubicBezTo>
                <a:cubicBezTo>
                  <a:pt x="1711011" y="-18529"/>
                  <a:pt x="1960772" y="29644"/>
                  <a:pt x="2102703" y="0"/>
                </a:cubicBezTo>
                <a:cubicBezTo>
                  <a:pt x="2244634" y="-29644"/>
                  <a:pt x="2437866" y="13793"/>
                  <a:pt x="2748301" y="0"/>
                </a:cubicBezTo>
                <a:cubicBezTo>
                  <a:pt x="3058736" y="-13793"/>
                  <a:pt x="3598307" y="-43664"/>
                  <a:pt x="3855041" y="0"/>
                </a:cubicBezTo>
                <a:cubicBezTo>
                  <a:pt x="4297683" y="-19827"/>
                  <a:pt x="4637274" y="365662"/>
                  <a:pt x="4635804" y="780763"/>
                </a:cubicBezTo>
                <a:cubicBezTo>
                  <a:pt x="4636940" y="833438"/>
                  <a:pt x="4640002" y="866698"/>
                  <a:pt x="4635804" y="942206"/>
                </a:cubicBezTo>
                <a:cubicBezTo>
                  <a:pt x="4633387" y="1398487"/>
                  <a:pt x="4271951" y="1712333"/>
                  <a:pt x="3855041" y="1722969"/>
                </a:cubicBezTo>
                <a:cubicBezTo>
                  <a:pt x="3621625" y="1721058"/>
                  <a:pt x="3557875" y="1727615"/>
                  <a:pt x="3301671" y="1722969"/>
                </a:cubicBezTo>
                <a:cubicBezTo>
                  <a:pt x="3045467" y="1718324"/>
                  <a:pt x="3022391" y="1710102"/>
                  <a:pt x="2748301" y="1722969"/>
                </a:cubicBezTo>
                <a:cubicBezTo>
                  <a:pt x="2474211" y="1735837"/>
                  <a:pt x="2383210" y="1703889"/>
                  <a:pt x="2194931" y="1722969"/>
                </a:cubicBezTo>
                <a:cubicBezTo>
                  <a:pt x="2006652" y="1742050"/>
                  <a:pt x="1792890" y="1727527"/>
                  <a:pt x="1580075" y="1722969"/>
                </a:cubicBezTo>
                <a:cubicBezTo>
                  <a:pt x="1367260" y="1718411"/>
                  <a:pt x="940825" y="1739046"/>
                  <a:pt x="780763" y="1722969"/>
                </a:cubicBezTo>
                <a:cubicBezTo>
                  <a:pt x="358789" y="1747020"/>
                  <a:pt x="-39423" y="1386213"/>
                  <a:pt x="0" y="942206"/>
                </a:cubicBezTo>
                <a:cubicBezTo>
                  <a:pt x="-394" y="901077"/>
                  <a:pt x="5136" y="818914"/>
                  <a:pt x="0" y="780763"/>
                </a:cubicBezTo>
                <a:close/>
              </a:path>
              <a:path w="4635804" h="1722969" stroke="0" extrusionOk="0">
                <a:moveTo>
                  <a:pt x="0" y="780763"/>
                </a:moveTo>
                <a:cubicBezTo>
                  <a:pt x="-26699" y="371904"/>
                  <a:pt x="385596" y="-93076"/>
                  <a:pt x="780763" y="0"/>
                </a:cubicBezTo>
                <a:cubicBezTo>
                  <a:pt x="1013285" y="7492"/>
                  <a:pt x="1072805" y="5507"/>
                  <a:pt x="1303390" y="0"/>
                </a:cubicBezTo>
                <a:cubicBezTo>
                  <a:pt x="1533975" y="-5507"/>
                  <a:pt x="1702890" y="-24606"/>
                  <a:pt x="1856760" y="0"/>
                </a:cubicBezTo>
                <a:cubicBezTo>
                  <a:pt x="2010630" y="24606"/>
                  <a:pt x="2346647" y="13664"/>
                  <a:pt x="2502359" y="0"/>
                </a:cubicBezTo>
                <a:cubicBezTo>
                  <a:pt x="2658071" y="-13664"/>
                  <a:pt x="2916148" y="15483"/>
                  <a:pt x="3117214" y="0"/>
                </a:cubicBezTo>
                <a:cubicBezTo>
                  <a:pt x="3318280" y="-15483"/>
                  <a:pt x="3643353" y="7090"/>
                  <a:pt x="3855041" y="0"/>
                </a:cubicBezTo>
                <a:cubicBezTo>
                  <a:pt x="4225709" y="-82192"/>
                  <a:pt x="4653218" y="249957"/>
                  <a:pt x="4635804" y="780763"/>
                </a:cubicBezTo>
                <a:cubicBezTo>
                  <a:pt x="4639501" y="821771"/>
                  <a:pt x="4631376" y="909105"/>
                  <a:pt x="4635804" y="942206"/>
                </a:cubicBezTo>
                <a:cubicBezTo>
                  <a:pt x="4596433" y="1365958"/>
                  <a:pt x="4192771" y="1694687"/>
                  <a:pt x="3855041" y="1722969"/>
                </a:cubicBezTo>
                <a:cubicBezTo>
                  <a:pt x="3664492" y="1738337"/>
                  <a:pt x="3528449" y="1717100"/>
                  <a:pt x="3332414" y="1722969"/>
                </a:cubicBezTo>
                <a:cubicBezTo>
                  <a:pt x="3136379" y="1728838"/>
                  <a:pt x="2892572" y="1714977"/>
                  <a:pt x="2717558" y="1722969"/>
                </a:cubicBezTo>
                <a:cubicBezTo>
                  <a:pt x="2542544" y="1730961"/>
                  <a:pt x="2451017" y="1731647"/>
                  <a:pt x="2194931" y="1722969"/>
                </a:cubicBezTo>
                <a:cubicBezTo>
                  <a:pt x="1938845" y="1714291"/>
                  <a:pt x="1682554" y="1700710"/>
                  <a:pt x="1549333" y="1722969"/>
                </a:cubicBezTo>
                <a:cubicBezTo>
                  <a:pt x="1416112" y="1745228"/>
                  <a:pt x="946416" y="1730783"/>
                  <a:pt x="780763" y="1722969"/>
                </a:cubicBezTo>
                <a:cubicBezTo>
                  <a:pt x="299291" y="1661611"/>
                  <a:pt x="11804" y="1380448"/>
                  <a:pt x="0" y="942206"/>
                </a:cubicBezTo>
                <a:cubicBezTo>
                  <a:pt x="-2516" y="872148"/>
                  <a:pt x="-304" y="847955"/>
                  <a:pt x="0" y="78076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Вимкни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геолокацію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-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показуй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де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знаходишся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реальному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часі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9607F402-6DD7-C9D7-60E7-3F2A444B4B82}"/>
              </a:ext>
            </a:extLst>
          </p:cNvPr>
          <p:cNvSpPr/>
          <p:nvPr/>
        </p:nvSpPr>
        <p:spPr>
          <a:xfrm>
            <a:off x="8677475" y="2364498"/>
            <a:ext cx="3232301" cy="1722969"/>
          </a:xfrm>
          <a:custGeom>
            <a:avLst/>
            <a:gdLst>
              <a:gd name="connsiteX0" fmla="*/ 0 w 3232301"/>
              <a:gd name="connsiteY0" fmla="*/ 780763 h 1722969"/>
              <a:gd name="connsiteX1" fmla="*/ 780763 w 3232301"/>
              <a:gd name="connsiteY1" fmla="*/ 0 h 1722969"/>
              <a:gd name="connsiteX2" fmla="*/ 1320980 w 3232301"/>
              <a:gd name="connsiteY2" fmla="*/ 0 h 1722969"/>
              <a:gd name="connsiteX3" fmla="*/ 1861198 w 3232301"/>
              <a:gd name="connsiteY3" fmla="*/ 0 h 1722969"/>
              <a:gd name="connsiteX4" fmla="*/ 2451538 w 3232301"/>
              <a:gd name="connsiteY4" fmla="*/ 0 h 1722969"/>
              <a:gd name="connsiteX5" fmla="*/ 3232301 w 3232301"/>
              <a:gd name="connsiteY5" fmla="*/ 780763 h 1722969"/>
              <a:gd name="connsiteX6" fmla="*/ 3232301 w 3232301"/>
              <a:gd name="connsiteY6" fmla="*/ 942206 h 1722969"/>
              <a:gd name="connsiteX7" fmla="*/ 2451538 w 3232301"/>
              <a:gd name="connsiteY7" fmla="*/ 1722969 h 1722969"/>
              <a:gd name="connsiteX8" fmla="*/ 1877905 w 3232301"/>
              <a:gd name="connsiteY8" fmla="*/ 1722969 h 1722969"/>
              <a:gd name="connsiteX9" fmla="*/ 1287565 w 3232301"/>
              <a:gd name="connsiteY9" fmla="*/ 1722969 h 1722969"/>
              <a:gd name="connsiteX10" fmla="*/ 780763 w 3232301"/>
              <a:gd name="connsiteY10" fmla="*/ 1722969 h 1722969"/>
              <a:gd name="connsiteX11" fmla="*/ 0 w 3232301"/>
              <a:gd name="connsiteY11" fmla="*/ 942206 h 1722969"/>
              <a:gd name="connsiteX12" fmla="*/ 0 w 3232301"/>
              <a:gd name="connsiteY12" fmla="*/ 780763 h 1722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32301" h="1722969" fill="none" extrusionOk="0">
                <a:moveTo>
                  <a:pt x="0" y="780763"/>
                </a:moveTo>
                <a:cubicBezTo>
                  <a:pt x="4276" y="402679"/>
                  <a:pt x="361396" y="3613"/>
                  <a:pt x="780763" y="0"/>
                </a:cubicBezTo>
                <a:cubicBezTo>
                  <a:pt x="943624" y="14052"/>
                  <a:pt x="1182125" y="-3858"/>
                  <a:pt x="1320980" y="0"/>
                </a:cubicBezTo>
                <a:cubicBezTo>
                  <a:pt x="1459835" y="3858"/>
                  <a:pt x="1749406" y="26893"/>
                  <a:pt x="1861198" y="0"/>
                </a:cubicBezTo>
                <a:cubicBezTo>
                  <a:pt x="1972990" y="-26893"/>
                  <a:pt x="2320642" y="15504"/>
                  <a:pt x="2451538" y="0"/>
                </a:cubicBezTo>
                <a:cubicBezTo>
                  <a:pt x="2869319" y="57491"/>
                  <a:pt x="3171410" y="350787"/>
                  <a:pt x="3232301" y="780763"/>
                </a:cubicBezTo>
                <a:cubicBezTo>
                  <a:pt x="3230258" y="828373"/>
                  <a:pt x="3227501" y="887986"/>
                  <a:pt x="3232301" y="942206"/>
                </a:cubicBezTo>
                <a:cubicBezTo>
                  <a:pt x="3229200" y="1357975"/>
                  <a:pt x="2929924" y="1674756"/>
                  <a:pt x="2451538" y="1722969"/>
                </a:cubicBezTo>
                <a:cubicBezTo>
                  <a:pt x="2206291" y="1729015"/>
                  <a:pt x="2071523" y="1736365"/>
                  <a:pt x="1877905" y="1722969"/>
                </a:cubicBezTo>
                <a:cubicBezTo>
                  <a:pt x="1684287" y="1709573"/>
                  <a:pt x="1538227" y="1735034"/>
                  <a:pt x="1287565" y="1722969"/>
                </a:cubicBezTo>
                <a:cubicBezTo>
                  <a:pt x="1036903" y="1710904"/>
                  <a:pt x="895460" y="1721247"/>
                  <a:pt x="780763" y="1722969"/>
                </a:cubicBezTo>
                <a:cubicBezTo>
                  <a:pt x="347143" y="1748047"/>
                  <a:pt x="-14293" y="1362773"/>
                  <a:pt x="0" y="942206"/>
                </a:cubicBezTo>
                <a:cubicBezTo>
                  <a:pt x="5647" y="888635"/>
                  <a:pt x="-571" y="838299"/>
                  <a:pt x="0" y="780763"/>
                </a:cubicBezTo>
                <a:close/>
              </a:path>
              <a:path w="3232301" h="1722969" stroke="0" extrusionOk="0">
                <a:moveTo>
                  <a:pt x="0" y="780763"/>
                </a:moveTo>
                <a:cubicBezTo>
                  <a:pt x="-26699" y="371904"/>
                  <a:pt x="385596" y="-93076"/>
                  <a:pt x="780763" y="0"/>
                </a:cubicBezTo>
                <a:cubicBezTo>
                  <a:pt x="994945" y="4333"/>
                  <a:pt x="1046546" y="2906"/>
                  <a:pt x="1287565" y="0"/>
                </a:cubicBezTo>
                <a:cubicBezTo>
                  <a:pt x="1528584" y="-2906"/>
                  <a:pt x="1632391" y="2997"/>
                  <a:pt x="1811074" y="0"/>
                </a:cubicBezTo>
                <a:cubicBezTo>
                  <a:pt x="1989757" y="-2997"/>
                  <a:pt x="2258536" y="25993"/>
                  <a:pt x="2451538" y="0"/>
                </a:cubicBezTo>
                <a:cubicBezTo>
                  <a:pt x="2895596" y="36004"/>
                  <a:pt x="3238091" y="301706"/>
                  <a:pt x="3232301" y="780763"/>
                </a:cubicBezTo>
                <a:cubicBezTo>
                  <a:pt x="3236740" y="859884"/>
                  <a:pt x="3231617" y="883211"/>
                  <a:pt x="3232301" y="942206"/>
                </a:cubicBezTo>
                <a:cubicBezTo>
                  <a:pt x="3202576" y="1374316"/>
                  <a:pt x="2791010" y="1701544"/>
                  <a:pt x="2451538" y="1722969"/>
                </a:cubicBezTo>
                <a:cubicBezTo>
                  <a:pt x="2283948" y="1712700"/>
                  <a:pt x="2164664" y="1739847"/>
                  <a:pt x="1928029" y="1722969"/>
                </a:cubicBezTo>
                <a:cubicBezTo>
                  <a:pt x="1691394" y="1706091"/>
                  <a:pt x="1493735" y="1739337"/>
                  <a:pt x="1354396" y="1722969"/>
                </a:cubicBezTo>
                <a:cubicBezTo>
                  <a:pt x="1215057" y="1706601"/>
                  <a:pt x="920004" y="1697821"/>
                  <a:pt x="780763" y="1722969"/>
                </a:cubicBezTo>
                <a:cubicBezTo>
                  <a:pt x="361494" y="1719886"/>
                  <a:pt x="-3068" y="1437054"/>
                  <a:pt x="0" y="942206"/>
                </a:cubicBezTo>
                <a:cubicBezTo>
                  <a:pt x="339" y="894503"/>
                  <a:pt x="4959" y="858057"/>
                  <a:pt x="0" y="78076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Видали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старі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публікації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більше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хочеш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показувати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A507AE1F-7C10-D589-A256-8F317050EB0D}"/>
              </a:ext>
            </a:extLst>
          </p:cNvPr>
          <p:cNvSpPr/>
          <p:nvPr/>
        </p:nvSpPr>
        <p:spPr>
          <a:xfrm>
            <a:off x="8226289" y="4247058"/>
            <a:ext cx="3867177" cy="2383020"/>
          </a:xfrm>
          <a:custGeom>
            <a:avLst/>
            <a:gdLst>
              <a:gd name="connsiteX0" fmla="*/ 0 w 3867177"/>
              <a:gd name="connsiteY0" fmla="*/ 1079866 h 2383020"/>
              <a:gd name="connsiteX1" fmla="*/ 1079866 w 3867177"/>
              <a:gd name="connsiteY1" fmla="*/ 0 h 2383020"/>
              <a:gd name="connsiteX2" fmla="*/ 1631940 w 3867177"/>
              <a:gd name="connsiteY2" fmla="*/ 0 h 2383020"/>
              <a:gd name="connsiteX3" fmla="*/ 2184014 w 3867177"/>
              <a:gd name="connsiteY3" fmla="*/ 0 h 2383020"/>
              <a:gd name="connsiteX4" fmla="*/ 2787311 w 3867177"/>
              <a:gd name="connsiteY4" fmla="*/ 0 h 2383020"/>
              <a:gd name="connsiteX5" fmla="*/ 3867177 w 3867177"/>
              <a:gd name="connsiteY5" fmla="*/ 1079866 h 2383020"/>
              <a:gd name="connsiteX6" fmla="*/ 3867177 w 3867177"/>
              <a:gd name="connsiteY6" fmla="*/ 1303154 h 2383020"/>
              <a:gd name="connsiteX7" fmla="*/ 2787311 w 3867177"/>
              <a:gd name="connsiteY7" fmla="*/ 2383020 h 2383020"/>
              <a:gd name="connsiteX8" fmla="*/ 2201088 w 3867177"/>
              <a:gd name="connsiteY8" fmla="*/ 2383020 h 2383020"/>
              <a:gd name="connsiteX9" fmla="*/ 1597791 w 3867177"/>
              <a:gd name="connsiteY9" fmla="*/ 2383020 h 2383020"/>
              <a:gd name="connsiteX10" fmla="*/ 1079866 w 3867177"/>
              <a:gd name="connsiteY10" fmla="*/ 2383020 h 2383020"/>
              <a:gd name="connsiteX11" fmla="*/ 0 w 3867177"/>
              <a:gd name="connsiteY11" fmla="*/ 1303154 h 2383020"/>
              <a:gd name="connsiteX12" fmla="*/ 0 w 3867177"/>
              <a:gd name="connsiteY12" fmla="*/ 1079866 h 238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67177" h="2383020" fill="none" extrusionOk="0">
                <a:moveTo>
                  <a:pt x="0" y="1079866"/>
                </a:moveTo>
                <a:cubicBezTo>
                  <a:pt x="1907" y="507162"/>
                  <a:pt x="578947" y="29145"/>
                  <a:pt x="1079866" y="0"/>
                </a:cubicBezTo>
                <a:cubicBezTo>
                  <a:pt x="1269268" y="8759"/>
                  <a:pt x="1498805" y="-513"/>
                  <a:pt x="1631940" y="0"/>
                </a:cubicBezTo>
                <a:cubicBezTo>
                  <a:pt x="1765075" y="513"/>
                  <a:pt x="2016810" y="-27105"/>
                  <a:pt x="2184014" y="0"/>
                </a:cubicBezTo>
                <a:cubicBezTo>
                  <a:pt x="2351218" y="27105"/>
                  <a:pt x="2619512" y="-2779"/>
                  <a:pt x="2787311" y="0"/>
                </a:cubicBezTo>
                <a:cubicBezTo>
                  <a:pt x="3368065" y="66989"/>
                  <a:pt x="3762289" y="485585"/>
                  <a:pt x="3867177" y="1079866"/>
                </a:cubicBezTo>
                <a:cubicBezTo>
                  <a:pt x="3872049" y="1162044"/>
                  <a:pt x="3870385" y="1202490"/>
                  <a:pt x="3867177" y="1303154"/>
                </a:cubicBezTo>
                <a:cubicBezTo>
                  <a:pt x="3851251" y="1820272"/>
                  <a:pt x="3479856" y="2284770"/>
                  <a:pt x="2787311" y="2383020"/>
                </a:cubicBezTo>
                <a:cubicBezTo>
                  <a:pt x="2551129" y="2391156"/>
                  <a:pt x="2372428" y="2379047"/>
                  <a:pt x="2201088" y="2383020"/>
                </a:cubicBezTo>
                <a:cubicBezTo>
                  <a:pt x="2029748" y="2386993"/>
                  <a:pt x="1891953" y="2388437"/>
                  <a:pt x="1597791" y="2383020"/>
                </a:cubicBezTo>
                <a:cubicBezTo>
                  <a:pt x="1303629" y="2377603"/>
                  <a:pt x="1273354" y="2363891"/>
                  <a:pt x="1079866" y="2383020"/>
                </a:cubicBezTo>
                <a:cubicBezTo>
                  <a:pt x="480464" y="2414228"/>
                  <a:pt x="-23513" y="1882051"/>
                  <a:pt x="0" y="1303154"/>
                </a:cubicBezTo>
                <a:cubicBezTo>
                  <a:pt x="325" y="1221316"/>
                  <a:pt x="488" y="1185888"/>
                  <a:pt x="0" y="1079866"/>
                </a:cubicBezTo>
                <a:close/>
              </a:path>
              <a:path w="3867177" h="2383020" stroke="0" extrusionOk="0">
                <a:moveTo>
                  <a:pt x="0" y="1079866"/>
                </a:moveTo>
                <a:cubicBezTo>
                  <a:pt x="-80085" y="550493"/>
                  <a:pt x="519093" y="-92002"/>
                  <a:pt x="1079866" y="0"/>
                </a:cubicBezTo>
                <a:cubicBezTo>
                  <a:pt x="1312844" y="-7844"/>
                  <a:pt x="1351571" y="22543"/>
                  <a:pt x="1597791" y="0"/>
                </a:cubicBezTo>
                <a:cubicBezTo>
                  <a:pt x="1844011" y="-22543"/>
                  <a:pt x="1879932" y="11225"/>
                  <a:pt x="2132790" y="0"/>
                </a:cubicBezTo>
                <a:cubicBezTo>
                  <a:pt x="2385648" y="-11225"/>
                  <a:pt x="2656237" y="-17606"/>
                  <a:pt x="2787311" y="0"/>
                </a:cubicBezTo>
                <a:cubicBezTo>
                  <a:pt x="3417318" y="94142"/>
                  <a:pt x="3882821" y="354166"/>
                  <a:pt x="3867177" y="1079866"/>
                </a:cubicBezTo>
                <a:cubicBezTo>
                  <a:pt x="3870082" y="1181770"/>
                  <a:pt x="3876976" y="1203838"/>
                  <a:pt x="3867177" y="1303154"/>
                </a:cubicBezTo>
                <a:cubicBezTo>
                  <a:pt x="3850328" y="1900062"/>
                  <a:pt x="3339442" y="2372682"/>
                  <a:pt x="2787311" y="2383020"/>
                </a:cubicBezTo>
                <a:cubicBezTo>
                  <a:pt x="2591187" y="2404997"/>
                  <a:pt x="2429279" y="2387751"/>
                  <a:pt x="2252312" y="2383020"/>
                </a:cubicBezTo>
                <a:cubicBezTo>
                  <a:pt x="2075345" y="2378289"/>
                  <a:pt x="1893991" y="2396537"/>
                  <a:pt x="1666089" y="2383020"/>
                </a:cubicBezTo>
                <a:cubicBezTo>
                  <a:pt x="1438187" y="2369503"/>
                  <a:pt x="1261568" y="2399891"/>
                  <a:pt x="1079866" y="2383020"/>
                </a:cubicBezTo>
                <a:cubicBezTo>
                  <a:pt x="526026" y="2372026"/>
                  <a:pt x="-5512" y="2013895"/>
                  <a:pt x="0" y="1303154"/>
                </a:cubicBezTo>
                <a:cubicBezTo>
                  <a:pt x="-5497" y="1242429"/>
                  <a:pt x="4867" y="1142679"/>
                  <a:pt x="0" y="107986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Перевір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тегати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тебе на фото,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запрошувати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групи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згадувати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коментарях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EBB78BF-82A2-0C7A-DC35-2B7B5C4655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054" y="2119450"/>
            <a:ext cx="2702622" cy="473854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DA6D62A-6406-2977-3DA6-234B419F8C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515" y="2524538"/>
            <a:ext cx="4333461" cy="433346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291941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2305F-B024-0C13-F7A6-BDE3A127B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096A33-A1B8-0714-5E97-2273AD137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E196AA30-0AFA-D663-5B2C-BDD7F176D66D}"/>
              </a:ext>
            </a:extLst>
          </p:cNvPr>
          <p:cNvSpPr/>
          <p:nvPr/>
        </p:nvSpPr>
        <p:spPr>
          <a:xfrm>
            <a:off x="450734" y="292014"/>
            <a:ext cx="11290532" cy="682022"/>
          </a:xfrm>
          <a:custGeom>
            <a:avLst/>
            <a:gdLst>
              <a:gd name="connsiteX0" fmla="*/ 0 w 11290532"/>
              <a:gd name="connsiteY0" fmla="*/ 309058 h 682022"/>
              <a:gd name="connsiteX1" fmla="*/ 309058 w 11290532"/>
              <a:gd name="connsiteY1" fmla="*/ 0 h 682022"/>
              <a:gd name="connsiteX2" fmla="*/ 1082808 w 11290532"/>
              <a:gd name="connsiteY2" fmla="*/ 0 h 682022"/>
              <a:gd name="connsiteX3" fmla="*/ 1963282 w 11290532"/>
              <a:gd name="connsiteY3" fmla="*/ 0 h 682022"/>
              <a:gd name="connsiteX4" fmla="*/ 2843757 w 11290532"/>
              <a:gd name="connsiteY4" fmla="*/ 0 h 682022"/>
              <a:gd name="connsiteX5" fmla="*/ 3404059 w 11290532"/>
              <a:gd name="connsiteY5" fmla="*/ 0 h 682022"/>
              <a:gd name="connsiteX6" fmla="*/ 3964360 w 11290532"/>
              <a:gd name="connsiteY6" fmla="*/ 0 h 682022"/>
              <a:gd name="connsiteX7" fmla="*/ 4311214 w 11290532"/>
              <a:gd name="connsiteY7" fmla="*/ 0 h 682022"/>
              <a:gd name="connsiteX8" fmla="*/ 4658068 w 11290532"/>
              <a:gd name="connsiteY8" fmla="*/ 0 h 682022"/>
              <a:gd name="connsiteX9" fmla="*/ 5218369 w 11290532"/>
              <a:gd name="connsiteY9" fmla="*/ 0 h 682022"/>
              <a:gd name="connsiteX10" fmla="*/ 5992120 w 11290532"/>
              <a:gd name="connsiteY10" fmla="*/ 0 h 682022"/>
              <a:gd name="connsiteX11" fmla="*/ 6338973 w 11290532"/>
              <a:gd name="connsiteY11" fmla="*/ 0 h 682022"/>
              <a:gd name="connsiteX12" fmla="*/ 7112723 w 11290532"/>
              <a:gd name="connsiteY12" fmla="*/ 0 h 682022"/>
              <a:gd name="connsiteX13" fmla="*/ 7566301 w 11290532"/>
              <a:gd name="connsiteY13" fmla="*/ 0 h 682022"/>
              <a:gd name="connsiteX14" fmla="*/ 8126603 w 11290532"/>
              <a:gd name="connsiteY14" fmla="*/ 0 h 682022"/>
              <a:gd name="connsiteX15" fmla="*/ 8580180 w 11290532"/>
              <a:gd name="connsiteY15" fmla="*/ 0 h 682022"/>
              <a:gd name="connsiteX16" fmla="*/ 9033758 w 11290532"/>
              <a:gd name="connsiteY16" fmla="*/ 0 h 682022"/>
              <a:gd name="connsiteX17" fmla="*/ 9594060 w 11290532"/>
              <a:gd name="connsiteY17" fmla="*/ 0 h 682022"/>
              <a:gd name="connsiteX18" fmla="*/ 9940913 w 11290532"/>
              <a:gd name="connsiteY18" fmla="*/ 0 h 682022"/>
              <a:gd name="connsiteX19" fmla="*/ 10981474 w 11290532"/>
              <a:gd name="connsiteY19" fmla="*/ 0 h 682022"/>
              <a:gd name="connsiteX20" fmla="*/ 11290532 w 11290532"/>
              <a:gd name="connsiteY20" fmla="*/ 309058 h 682022"/>
              <a:gd name="connsiteX21" fmla="*/ 11290532 w 11290532"/>
              <a:gd name="connsiteY21" fmla="*/ 372964 h 682022"/>
              <a:gd name="connsiteX22" fmla="*/ 10981474 w 11290532"/>
              <a:gd name="connsiteY22" fmla="*/ 682022 h 682022"/>
              <a:gd name="connsiteX23" fmla="*/ 10207724 w 11290532"/>
              <a:gd name="connsiteY23" fmla="*/ 682022 h 682022"/>
              <a:gd name="connsiteX24" fmla="*/ 9433974 w 11290532"/>
              <a:gd name="connsiteY24" fmla="*/ 682022 h 682022"/>
              <a:gd name="connsiteX25" fmla="*/ 8766948 w 11290532"/>
              <a:gd name="connsiteY25" fmla="*/ 682022 h 682022"/>
              <a:gd name="connsiteX26" fmla="*/ 7993198 w 11290532"/>
              <a:gd name="connsiteY26" fmla="*/ 682022 h 682022"/>
              <a:gd name="connsiteX27" fmla="*/ 7646344 w 11290532"/>
              <a:gd name="connsiteY27" fmla="*/ 682022 h 682022"/>
              <a:gd name="connsiteX28" fmla="*/ 6979318 w 11290532"/>
              <a:gd name="connsiteY28" fmla="*/ 682022 h 682022"/>
              <a:gd name="connsiteX29" fmla="*/ 6419016 w 11290532"/>
              <a:gd name="connsiteY29" fmla="*/ 682022 h 682022"/>
              <a:gd name="connsiteX30" fmla="*/ 5645266 w 11290532"/>
              <a:gd name="connsiteY30" fmla="*/ 682022 h 682022"/>
              <a:gd name="connsiteX31" fmla="*/ 4871516 w 11290532"/>
              <a:gd name="connsiteY31" fmla="*/ 682022 h 682022"/>
              <a:gd name="connsiteX32" fmla="*/ 3991042 w 11290532"/>
              <a:gd name="connsiteY32" fmla="*/ 682022 h 682022"/>
              <a:gd name="connsiteX33" fmla="*/ 3110567 w 11290532"/>
              <a:gd name="connsiteY33" fmla="*/ 682022 h 682022"/>
              <a:gd name="connsiteX34" fmla="*/ 2656990 w 11290532"/>
              <a:gd name="connsiteY34" fmla="*/ 682022 h 682022"/>
              <a:gd name="connsiteX35" fmla="*/ 2096688 w 11290532"/>
              <a:gd name="connsiteY35" fmla="*/ 682022 h 682022"/>
              <a:gd name="connsiteX36" fmla="*/ 1749834 w 11290532"/>
              <a:gd name="connsiteY36" fmla="*/ 682022 h 682022"/>
              <a:gd name="connsiteX37" fmla="*/ 309058 w 11290532"/>
              <a:gd name="connsiteY37" fmla="*/ 682022 h 682022"/>
              <a:gd name="connsiteX38" fmla="*/ 0 w 11290532"/>
              <a:gd name="connsiteY38" fmla="*/ 372964 h 682022"/>
              <a:gd name="connsiteX39" fmla="*/ 0 w 11290532"/>
              <a:gd name="connsiteY39" fmla="*/ 309058 h 6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290532" h="682022" fill="none" extrusionOk="0">
                <a:moveTo>
                  <a:pt x="0" y="309058"/>
                </a:moveTo>
                <a:cubicBezTo>
                  <a:pt x="8707" y="174072"/>
                  <a:pt x="145135" y="3243"/>
                  <a:pt x="309058" y="0"/>
                </a:cubicBezTo>
                <a:cubicBezTo>
                  <a:pt x="474731" y="30775"/>
                  <a:pt x="740678" y="-29761"/>
                  <a:pt x="1082808" y="0"/>
                </a:cubicBezTo>
                <a:cubicBezTo>
                  <a:pt x="1424938" y="29761"/>
                  <a:pt x="1721693" y="-43414"/>
                  <a:pt x="1963282" y="0"/>
                </a:cubicBezTo>
                <a:cubicBezTo>
                  <a:pt x="2204871" y="43414"/>
                  <a:pt x="2489340" y="13360"/>
                  <a:pt x="2843757" y="0"/>
                </a:cubicBezTo>
                <a:cubicBezTo>
                  <a:pt x="3198174" y="-13360"/>
                  <a:pt x="3190179" y="-20087"/>
                  <a:pt x="3404059" y="0"/>
                </a:cubicBezTo>
                <a:cubicBezTo>
                  <a:pt x="3617939" y="20087"/>
                  <a:pt x="3814223" y="-6843"/>
                  <a:pt x="3964360" y="0"/>
                </a:cubicBezTo>
                <a:cubicBezTo>
                  <a:pt x="4114497" y="6843"/>
                  <a:pt x="4144035" y="6910"/>
                  <a:pt x="4311214" y="0"/>
                </a:cubicBezTo>
                <a:cubicBezTo>
                  <a:pt x="4478393" y="-6910"/>
                  <a:pt x="4513899" y="-10108"/>
                  <a:pt x="4658068" y="0"/>
                </a:cubicBezTo>
                <a:cubicBezTo>
                  <a:pt x="4802237" y="10108"/>
                  <a:pt x="5081243" y="15436"/>
                  <a:pt x="5218369" y="0"/>
                </a:cubicBezTo>
                <a:cubicBezTo>
                  <a:pt x="5355495" y="-15436"/>
                  <a:pt x="5696860" y="-38204"/>
                  <a:pt x="5992120" y="0"/>
                </a:cubicBezTo>
                <a:cubicBezTo>
                  <a:pt x="6287380" y="38204"/>
                  <a:pt x="6235930" y="1070"/>
                  <a:pt x="6338973" y="0"/>
                </a:cubicBezTo>
                <a:cubicBezTo>
                  <a:pt x="6442016" y="-1070"/>
                  <a:pt x="6770666" y="-17892"/>
                  <a:pt x="7112723" y="0"/>
                </a:cubicBezTo>
                <a:cubicBezTo>
                  <a:pt x="7454780" y="17892"/>
                  <a:pt x="7456397" y="16368"/>
                  <a:pt x="7566301" y="0"/>
                </a:cubicBezTo>
                <a:cubicBezTo>
                  <a:pt x="7676205" y="-16368"/>
                  <a:pt x="7917659" y="11683"/>
                  <a:pt x="8126603" y="0"/>
                </a:cubicBezTo>
                <a:cubicBezTo>
                  <a:pt x="8335547" y="-11683"/>
                  <a:pt x="8398737" y="17209"/>
                  <a:pt x="8580180" y="0"/>
                </a:cubicBezTo>
                <a:cubicBezTo>
                  <a:pt x="8761623" y="-17209"/>
                  <a:pt x="8885964" y="16088"/>
                  <a:pt x="9033758" y="0"/>
                </a:cubicBezTo>
                <a:cubicBezTo>
                  <a:pt x="9181552" y="-16088"/>
                  <a:pt x="9443347" y="21763"/>
                  <a:pt x="9594060" y="0"/>
                </a:cubicBezTo>
                <a:cubicBezTo>
                  <a:pt x="9744773" y="-21763"/>
                  <a:pt x="9851874" y="-1221"/>
                  <a:pt x="9940913" y="0"/>
                </a:cubicBezTo>
                <a:cubicBezTo>
                  <a:pt x="10029952" y="1221"/>
                  <a:pt x="10668124" y="-22783"/>
                  <a:pt x="10981474" y="0"/>
                </a:cubicBezTo>
                <a:cubicBezTo>
                  <a:pt x="11147469" y="5559"/>
                  <a:pt x="11292324" y="152937"/>
                  <a:pt x="11290532" y="309058"/>
                </a:cubicBezTo>
                <a:cubicBezTo>
                  <a:pt x="11288490" y="340497"/>
                  <a:pt x="11291232" y="350343"/>
                  <a:pt x="11290532" y="372964"/>
                </a:cubicBezTo>
                <a:cubicBezTo>
                  <a:pt x="11278977" y="556215"/>
                  <a:pt x="11145575" y="652852"/>
                  <a:pt x="10981474" y="682022"/>
                </a:cubicBezTo>
                <a:cubicBezTo>
                  <a:pt x="10726750" y="690115"/>
                  <a:pt x="10450833" y="686539"/>
                  <a:pt x="10207724" y="682022"/>
                </a:cubicBezTo>
                <a:cubicBezTo>
                  <a:pt x="9964615" y="677506"/>
                  <a:pt x="9761414" y="709272"/>
                  <a:pt x="9433974" y="682022"/>
                </a:cubicBezTo>
                <a:cubicBezTo>
                  <a:pt x="9106534" y="654773"/>
                  <a:pt x="9045521" y="673046"/>
                  <a:pt x="8766948" y="682022"/>
                </a:cubicBezTo>
                <a:cubicBezTo>
                  <a:pt x="8488375" y="690998"/>
                  <a:pt x="8285833" y="706932"/>
                  <a:pt x="7993198" y="682022"/>
                </a:cubicBezTo>
                <a:cubicBezTo>
                  <a:pt x="7700563" y="657113"/>
                  <a:pt x="7762890" y="678526"/>
                  <a:pt x="7646344" y="682022"/>
                </a:cubicBezTo>
                <a:cubicBezTo>
                  <a:pt x="7529798" y="685518"/>
                  <a:pt x="7222389" y="679685"/>
                  <a:pt x="6979318" y="682022"/>
                </a:cubicBezTo>
                <a:cubicBezTo>
                  <a:pt x="6736247" y="684359"/>
                  <a:pt x="6537463" y="703686"/>
                  <a:pt x="6419016" y="682022"/>
                </a:cubicBezTo>
                <a:cubicBezTo>
                  <a:pt x="6300569" y="660358"/>
                  <a:pt x="5967731" y="683860"/>
                  <a:pt x="5645266" y="682022"/>
                </a:cubicBezTo>
                <a:cubicBezTo>
                  <a:pt x="5322801" y="680185"/>
                  <a:pt x="5157118" y="653365"/>
                  <a:pt x="4871516" y="682022"/>
                </a:cubicBezTo>
                <a:cubicBezTo>
                  <a:pt x="4585914" y="710680"/>
                  <a:pt x="4349584" y="639071"/>
                  <a:pt x="3991042" y="682022"/>
                </a:cubicBezTo>
                <a:cubicBezTo>
                  <a:pt x="3632500" y="724973"/>
                  <a:pt x="3473820" y="697542"/>
                  <a:pt x="3110567" y="682022"/>
                </a:cubicBezTo>
                <a:cubicBezTo>
                  <a:pt x="2747315" y="666502"/>
                  <a:pt x="2872829" y="665583"/>
                  <a:pt x="2656990" y="682022"/>
                </a:cubicBezTo>
                <a:cubicBezTo>
                  <a:pt x="2441151" y="698461"/>
                  <a:pt x="2334760" y="699100"/>
                  <a:pt x="2096688" y="682022"/>
                </a:cubicBezTo>
                <a:cubicBezTo>
                  <a:pt x="1858616" y="664944"/>
                  <a:pt x="1865512" y="681269"/>
                  <a:pt x="1749834" y="682022"/>
                </a:cubicBezTo>
                <a:cubicBezTo>
                  <a:pt x="1634156" y="682775"/>
                  <a:pt x="1017511" y="675772"/>
                  <a:pt x="309058" y="682022"/>
                </a:cubicBezTo>
                <a:cubicBezTo>
                  <a:pt x="153739" y="680873"/>
                  <a:pt x="42365" y="544929"/>
                  <a:pt x="0" y="372964"/>
                </a:cubicBezTo>
                <a:cubicBezTo>
                  <a:pt x="-1012" y="352945"/>
                  <a:pt x="510" y="324939"/>
                  <a:pt x="0" y="309058"/>
                </a:cubicBezTo>
                <a:close/>
              </a:path>
              <a:path w="11290532" h="682022" stroke="0" extrusionOk="0">
                <a:moveTo>
                  <a:pt x="0" y="309058"/>
                </a:moveTo>
                <a:cubicBezTo>
                  <a:pt x="-5805" y="143228"/>
                  <a:pt x="144243" y="-15168"/>
                  <a:pt x="309058" y="0"/>
                </a:cubicBezTo>
                <a:cubicBezTo>
                  <a:pt x="479758" y="-3514"/>
                  <a:pt x="563535" y="-8620"/>
                  <a:pt x="655912" y="0"/>
                </a:cubicBezTo>
                <a:cubicBezTo>
                  <a:pt x="748289" y="8620"/>
                  <a:pt x="994031" y="-7121"/>
                  <a:pt x="1109489" y="0"/>
                </a:cubicBezTo>
                <a:cubicBezTo>
                  <a:pt x="1224947" y="7121"/>
                  <a:pt x="1708079" y="-32321"/>
                  <a:pt x="1883239" y="0"/>
                </a:cubicBezTo>
                <a:cubicBezTo>
                  <a:pt x="2058399" y="32321"/>
                  <a:pt x="2390863" y="28259"/>
                  <a:pt x="2550265" y="0"/>
                </a:cubicBezTo>
                <a:cubicBezTo>
                  <a:pt x="2709667" y="-28259"/>
                  <a:pt x="2737871" y="420"/>
                  <a:pt x="2897119" y="0"/>
                </a:cubicBezTo>
                <a:cubicBezTo>
                  <a:pt x="3056367" y="-420"/>
                  <a:pt x="3289489" y="13636"/>
                  <a:pt x="3457421" y="0"/>
                </a:cubicBezTo>
                <a:cubicBezTo>
                  <a:pt x="3625353" y="-13636"/>
                  <a:pt x="3977006" y="-20334"/>
                  <a:pt x="4124447" y="0"/>
                </a:cubicBezTo>
                <a:cubicBezTo>
                  <a:pt x="4271888" y="20334"/>
                  <a:pt x="4734105" y="9374"/>
                  <a:pt x="4898197" y="0"/>
                </a:cubicBezTo>
                <a:cubicBezTo>
                  <a:pt x="5062289" y="-9374"/>
                  <a:pt x="5187224" y="-12706"/>
                  <a:pt x="5458499" y="0"/>
                </a:cubicBezTo>
                <a:cubicBezTo>
                  <a:pt x="5729774" y="12706"/>
                  <a:pt x="5893152" y="-13542"/>
                  <a:pt x="6232249" y="0"/>
                </a:cubicBezTo>
                <a:cubicBezTo>
                  <a:pt x="6571346" y="13542"/>
                  <a:pt x="6769592" y="-206"/>
                  <a:pt x="7005999" y="0"/>
                </a:cubicBezTo>
                <a:cubicBezTo>
                  <a:pt x="7242406" y="206"/>
                  <a:pt x="7371265" y="-26354"/>
                  <a:pt x="7673025" y="0"/>
                </a:cubicBezTo>
                <a:cubicBezTo>
                  <a:pt x="7974785" y="26354"/>
                  <a:pt x="7847514" y="2899"/>
                  <a:pt x="8019879" y="0"/>
                </a:cubicBezTo>
                <a:cubicBezTo>
                  <a:pt x="8192244" y="-2899"/>
                  <a:pt x="8637353" y="-20070"/>
                  <a:pt x="8793629" y="0"/>
                </a:cubicBezTo>
                <a:cubicBezTo>
                  <a:pt x="8949905" y="20070"/>
                  <a:pt x="9049978" y="13255"/>
                  <a:pt x="9140482" y="0"/>
                </a:cubicBezTo>
                <a:cubicBezTo>
                  <a:pt x="9230986" y="-13255"/>
                  <a:pt x="9555145" y="25188"/>
                  <a:pt x="9700784" y="0"/>
                </a:cubicBezTo>
                <a:cubicBezTo>
                  <a:pt x="9846423" y="-25188"/>
                  <a:pt x="9899634" y="11610"/>
                  <a:pt x="10047638" y="0"/>
                </a:cubicBezTo>
                <a:cubicBezTo>
                  <a:pt x="10195642" y="-11610"/>
                  <a:pt x="10726821" y="-21422"/>
                  <a:pt x="10981474" y="0"/>
                </a:cubicBezTo>
                <a:cubicBezTo>
                  <a:pt x="11142920" y="-11360"/>
                  <a:pt x="11284249" y="107830"/>
                  <a:pt x="11290532" y="309058"/>
                </a:cubicBezTo>
                <a:cubicBezTo>
                  <a:pt x="11290828" y="336649"/>
                  <a:pt x="11293624" y="360113"/>
                  <a:pt x="11290532" y="372964"/>
                </a:cubicBezTo>
                <a:cubicBezTo>
                  <a:pt x="11249818" y="534979"/>
                  <a:pt x="11158342" y="717889"/>
                  <a:pt x="10981474" y="682022"/>
                </a:cubicBezTo>
                <a:cubicBezTo>
                  <a:pt x="10807679" y="672808"/>
                  <a:pt x="10628315" y="678195"/>
                  <a:pt x="10527896" y="682022"/>
                </a:cubicBezTo>
                <a:cubicBezTo>
                  <a:pt x="10427477" y="685849"/>
                  <a:pt x="10003958" y="701218"/>
                  <a:pt x="9860870" y="682022"/>
                </a:cubicBezTo>
                <a:cubicBezTo>
                  <a:pt x="9717782" y="662826"/>
                  <a:pt x="9232514" y="688002"/>
                  <a:pt x="8980396" y="682022"/>
                </a:cubicBezTo>
                <a:cubicBezTo>
                  <a:pt x="8728278" y="676042"/>
                  <a:pt x="8384704" y="712320"/>
                  <a:pt x="8206646" y="682022"/>
                </a:cubicBezTo>
                <a:cubicBezTo>
                  <a:pt x="8028588" y="651725"/>
                  <a:pt x="7782918" y="666839"/>
                  <a:pt x="7646344" y="682022"/>
                </a:cubicBezTo>
                <a:cubicBezTo>
                  <a:pt x="7509770" y="697205"/>
                  <a:pt x="7292638" y="664708"/>
                  <a:pt x="7192766" y="682022"/>
                </a:cubicBezTo>
                <a:cubicBezTo>
                  <a:pt x="7092894" y="699336"/>
                  <a:pt x="6752758" y="669582"/>
                  <a:pt x="6525740" y="682022"/>
                </a:cubicBezTo>
                <a:cubicBezTo>
                  <a:pt x="6298722" y="694462"/>
                  <a:pt x="6223828" y="670466"/>
                  <a:pt x="6072163" y="682022"/>
                </a:cubicBezTo>
                <a:cubicBezTo>
                  <a:pt x="5920498" y="693578"/>
                  <a:pt x="5710029" y="701664"/>
                  <a:pt x="5618585" y="682022"/>
                </a:cubicBezTo>
                <a:cubicBezTo>
                  <a:pt x="5527141" y="662380"/>
                  <a:pt x="5169556" y="663983"/>
                  <a:pt x="4951559" y="682022"/>
                </a:cubicBezTo>
                <a:cubicBezTo>
                  <a:pt x="4733562" y="700061"/>
                  <a:pt x="4716428" y="675708"/>
                  <a:pt x="4604705" y="682022"/>
                </a:cubicBezTo>
                <a:cubicBezTo>
                  <a:pt x="4492982" y="688336"/>
                  <a:pt x="4105413" y="676636"/>
                  <a:pt x="3830955" y="682022"/>
                </a:cubicBezTo>
                <a:cubicBezTo>
                  <a:pt x="3556497" y="687409"/>
                  <a:pt x="3393536" y="686559"/>
                  <a:pt x="3270653" y="682022"/>
                </a:cubicBezTo>
                <a:cubicBezTo>
                  <a:pt x="3147770" y="677485"/>
                  <a:pt x="2896761" y="660206"/>
                  <a:pt x="2603627" y="682022"/>
                </a:cubicBezTo>
                <a:cubicBezTo>
                  <a:pt x="2310493" y="703838"/>
                  <a:pt x="2393031" y="688786"/>
                  <a:pt x="2256774" y="682022"/>
                </a:cubicBezTo>
                <a:cubicBezTo>
                  <a:pt x="2120517" y="675258"/>
                  <a:pt x="1823359" y="671134"/>
                  <a:pt x="1589748" y="682022"/>
                </a:cubicBezTo>
                <a:cubicBezTo>
                  <a:pt x="1356137" y="692910"/>
                  <a:pt x="1405827" y="683261"/>
                  <a:pt x="1242894" y="682022"/>
                </a:cubicBezTo>
                <a:cubicBezTo>
                  <a:pt x="1079961" y="680783"/>
                  <a:pt x="616580" y="683767"/>
                  <a:pt x="309058" y="682022"/>
                </a:cubicBezTo>
                <a:cubicBezTo>
                  <a:pt x="176677" y="695848"/>
                  <a:pt x="-37755" y="547583"/>
                  <a:pt x="0" y="372964"/>
                </a:cubicBezTo>
                <a:cubicBezTo>
                  <a:pt x="1976" y="345748"/>
                  <a:pt x="521" y="322370"/>
                  <a:pt x="0" y="30905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Інтернет — це безмежний простір для пізнання,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відкриттів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творчості. </a:t>
            </a: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698C3F2E-E05D-0A5C-9829-1C2F2EA37C75}"/>
              </a:ext>
            </a:extLst>
          </p:cNvPr>
          <p:cNvSpPr/>
          <p:nvPr/>
        </p:nvSpPr>
        <p:spPr>
          <a:xfrm>
            <a:off x="4065105" y="1162878"/>
            <a:ext cx="7970862" cy="2017644"/>
          </a:xfrm>
          <a:custGeom>
            <a:avLst/>
            <a:gdLst>
              <a:gd name="connsiteX0" fmla="*/ 0 w 7970862"/>
              <a:gd name="connsiteY0" fmla="*/ 914295 h 2017644"/>
              <a:gd name="connsiteX1" fmla="*/ 914295 w 7970862"/>
              <a:gd name="connsiteY1" fmla="*/ 0 h 2017644"/>
              <a:gd name="connsiteX2" fmla="*/ 1658192 w 7970862"/>
              <a:gd name="connsiteY2" fmla="*/ 0 h 2017644"/>
              <a:gd name="connsiteX3" fmla="*/ 2340667 w 7970862"/>
              <a:gd name="connsiteY3" fmla="*/ 0 h 2017644"/>
              <a:gd name="connsiteX4" fmla="*/ 2900296 w 7970862"/>
              <a:gd name="connsiteY4" fmla="*/ 0 h 2017644"/>
              <a:gd name="connsiteX5" fmla="*/ 3459926 w 7970862"/>
              <a:gd name="connsiteY5" fmla="*/ 0 h 2017644"/>
              <a:gd name="connsiteX6" fmla="*/ 4142400 w 7970862"/>
              <a:gd name="connsiteY6" fmla="*/ 0 h 2017644"/>
              <a:gd name="connsiteX7" fmla="*/ 4640607 w 7970862"/>
              <a:gd name="connsiteY7" fmla="*/ 0 h 2017644"/>
              <a:gd name="connsiteX8" fmla="*/ 5384504 w 7970862"/>
              <a:gd name="connsiteY8" fmla="*/ 0 h 2017644"/>
              <a:gd name="connsiteX9" fmla="*/ 6005556 w 7970862"/>
              <a:gd name="connsiteY9" fmla="*/ 0 h 2017644"/>
              <a:gd name="connsiteX10" fmla="*/ 7056567 w 7970862"/>
              <a:gd name="connsiteY10" fmla="*/ 0 h 2017644"/>
              <a:gd name="connsiteX11" fmla="*/ 7970862 w 7970862"/>
              <a:gd name="connsiteY11" fmla="*/ 914295 h 2017644"/>
              <a:gd name="connsiteX12" fmla="*/ 7970862 w 7970862"/>
              <a:gd name="connsiteY12" fmla="*/ 1103349 h 2017644"/>
              <a:gd name="connsiteX13" fmla="*/ 7056567 w 7970862"/>
              <a:gd name="connsiteY13" fmla="*/ 2017644 h 2017644"/>
              <a:gd name="connsiteX14" fmla="*/ 6435515 w 7970862"/>
              <a:gd name="connsiteY14" fmla="*/ 2017644 h 2017644"/>
              <a:gd name="connsiteX15" fmla="*/ 5875886 w 7970862"/>
              <a:gd name="connsiteY15" fmla="*/ 2017644 h 2017644"/>
              <a:gd name="connsiteX16" fmla="*/ 5193411 w 7970862"/>
              <a:gd name="connsiteY16" fmla="*/ 2017644 h 2017644"/>
              <a:gd name="connsiteX17" fmla="*/ 4695205 w 7970862"/>
              <a:gd name="connsiteY17" fmla="*/ 2017644 h 2017644"/>
              <a:gd name="connsiteX18" fmla="*/ 4135575 w 7970862"/>
              <a:gd name="connsiteY18" fmla="*/ 2017644 h 2017644"/>
              <a:gd name="connsiteX19" fmla="*/ 3330255 w 7970862"/>
              <a:gd name="connsiteY19" fmla="*/ 2017644 h 2017644"/>
              <a:gd name="connsiteX20" fmla="*/ 2524935 w 7970862"/>
              <a:gd name="connsiteY20" fmla="*/ 2017644 h 2017644"/>
              <a:gd name="connsiteX21" fmla="*/ 1903883 w 7970862"/>
              <a:gd name="connsiteY21" fmla="*/ 2017644 h 2017644"/>
              <a:gd name="connsiteX22" fmla="*/ 914295 w 7970862"/>
              <a:gd name="connsiteY22" fmla="*/ 2017644 h 2017644"/>
              <a:gd name="connsiteX23" fmla="*/ 0 w 7970862"/>
              <a:gd name="connsiteY23" fmla="*/ 1103349 h 2017644"/>
              <a:gd name="connsiteX24" fmla="*/ 0 w 7970862"/>
              <a:gd name="connsiteY24" fmla="*/ 914295 h 2017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970862" h="2017644" fill="none" extrusionOk="0">
                <a:moveTo>
                  <a:pt x="0" y="914295"/>
                </a:moveTo>
                <a:cubicBezTo>
                  <a:pt x="21998" y="449138"/>
                  <a:pt x="394964" y="-36019"/>
                  <a:pt x="914295" y="0"/>
                </a:cubicBezTo>
                <a:cubicBezTo>
                  <a:pt x="1283802" y="-26122"/>
                  <a:pt x="1434955" y="-5536"/>
                  <a:pt x="1658192" y="0"/>
                </a:cubicBezTo>
                <a:cubicBezTo>
                  <a:pt x="1881429" y="5536"/>
                  <a:pt x="2106458" y="5796"/>
                  <a:pt x="2340667" y="0"/>
                </a:cubicBezTo>
                <a:cubicBezTo>
                  <a:pt x="2574876" y="-5796"/>
                  <a:pt x="2670419" y="22550"/>
                  <a:pt x="2900296" y="0"/>
                </a:cubicBezTo>
                <a:cubicBezTo>
                  <a:pt x="3130173" y="-22550"/>
                  <a:pt x="3346087" y="-14845"/>
                  <a:pt x="3459926" y="0"/>
                </a:cubicBezTo>
                <a:cubicBezTo>
                  <a:pt x="3573765" y="14845"/>
                  <a:pt x="3837176" y="5813"/>
                  <a:pt x="4142400" y="0"/>
                </a:cubicBezTo>
                <a:cubicBezTo>
                  <a:pt x="4447624" y="-5813"/>
                  <a:pt x="4521727" y="-5891"/>
                  <a:pt x="4640607" y="0"/>
                </a:cubicBezTo>
                <a:cubicBezTo>
                  <a:pt x="4759487" y="5891"/>
                  <a:pt x="5196123" y="15825"/>
                  <a:pt x="5384504" y="0"/>
                </a:cubicBezTo>
                <a:cubicBezTo>
                  <a:pt x="5572885" y="-15825"/>
                  <a:pt x="5746537" y="18847"/>
                  <a:pt x="6005556" y="0"/>
                </a:cubicBezTo>
                <a:cubicBezTo>
                  <a:pt x="6264575" y="-18847"/>
                  <a:pt x="6796228" y="44831"/>
                  <a:pt x="7056567" y="0"/>
                </a:cubicBezTo>
                <a:cubicBezTo>
                  <a:pt x="7509340" y="-32422"/>
                  <a:pt x="8048480" y="468544"/>
                  <a:pt x="7970862" y="914295"/>
                </a:cubicBezTo>
                <a:cubicBezTo>
                  <a:pt x="7972956" y="980109"/>
                  <a:pt x="7965224" y="1031994"/>
                  <a:pt x="7970862" y="1103349"/>
                </a:cubicBezTo>
                <a:cubicBezTo>
                  <a:pt x="7952892" y="1550611"/>
                  <a:pt x="7517470" y="2005255"/>
                  <a:pt x="7056567" y="2017644"/>
                </a:cubicBezTo>
                <a:cubicBezTo>
                  <a:pt x="6760636" y="2006985"/>
                  <a:pt x="6666792" y="2048677"/>
                  <a:pt x="6435515" y="2017644"/>
                </a:cubicBezTo>
                <a:cubicBezTo>
                  <a:pt x="6204238" y="1986611"/>
                  <a:pt x="6070263" y="2034566"/>
                  <a:pt x="5875886" y="2017644"/>
                </a:cubicBezTo>
                <a:cubicBezTo>
                  <a:pt x="5681509" y="2000722"/>
                  <a:pt x="5363978" y="2004755"/>
                  <a:pt x="5193411" y="2017644"/>
                </a:cubicBezTo>
                <a:cubicBezTo>
                  <a:pt x="5022845" y="2030533"/>
                  <a:pt x="4849114" y="2032385"/>
                  <a:pt x="4695205" y="2017644"/>
                </a:cubicBezTo>
                <a:cubicBezTo>
                  <a:pt x="4541296" y="2002903"/>
                  <a:pt x="4328805" y="2025515"/>
                  <a:pt x="4135575" y="2017644"/>
                </a:cubicBezTo>
                <a:cubicBezTo>
                  <a:pt x="3942345" y="2009774"/>
                  <a:pt x="3579524" y="2022627"/>
                  <a:pt x="3330255" y="2017644"/>
                </a:cubicBezTo>
                <a:cubicBezTo>
                  <a:pt x="3080986" y="2012661"/>
                  <a:pt x="2771218" y="2055345"/>
                  <a:pt x="2524935" y="2017644"/>
                </a:cubicBezTo>
                <a:cubicBezTo>
                  <a:pt x="2278652" y="1979943"/>
                  <a:pt x="2127421" y="1997320"/>
                  <a:pt x="1903883" y="2017644"/>
                </a:cubicBezTo>
                <a:cubicBezTo>
                  <a:pt x="1680345" y="2037968"/>
                  <a:pt x="1284741" y="1981449"/>
                  <a:pt x="914295" y="2017644"/>
                </a:cubicBezTo>
                <a:cubicBezTo>
                  <a:pt x="393739" y="2078988"/>
                  <a:pt x="-119296" y="1615357"/>
                  <a:pt x="0" y="1103349"/>
                </a:cubicBezTo>
                <a:cubicBezTo>
                  <a:pt x="5996" y="1044417"/>
                  <a:pt x="8725" y="974828"/>
                  <a:pt x="0" y="914295"/>
                </a:cubicBezTo>
                <a:close/>
              </a:path>
              <a:path w="7970862" h="2017644" stroke="0" extrusionOk="0">
                <a:moveTo>
                  <a:pt x="0" y="914295"/>
                </a:moveTo>
                <a:cubicBezTo>
                  <a:pt x="-79272" y="475685"/>
                  <a:pt x="445242" y="-92719"/>
                  <a:pt x="914295" y="0"/>
                </a:cubicBezTo>
                <a:cubicBezTo>
                  <a:pt x="1016864" y="23635"/>
                  <a:pt x="1269379" y="12201"/>
                  <a:pt x="1412502" y="0"/>
                </a:cubicBezTo>
                <a:cubicBezTo>
                  <a:pt x="1555625" y="-12201"/>
                  <a:pt x="1728550" y="-24588"/>
                  <a:pt x="1972131" y="0"/>
                </a:cubicBezTo>
                <a:cubicBezTo>
                  <a:pt x="2215712" y="24588"/>
                  <a:pt x="2491059" y="3653"/>
                  <a:pt x="2716028" y="0"/>
                </a:cubicBezTo>
                <a:cubicBezTo>
                  <a:pt x="2940997" y="-3653"/>
                  <a:pt x="3081254" y="18378"/>
                  <a:pt x="3398503" y="0"/>
                </a:cubicBezTo>
                <a:cubicBezTo>
                  <a:pt x="3715752" y="-18378"/>
                  <a:pt x="3752543" y="1279"/>
                  <a:pt x="3896709" y="0"/>
                </a:cubicBezTo>
                <a:cubicBezTo>
                  <a:pt x="4040875" y="-1279"/>
                  <a:pt x="4278324" y="6465"/>
                  <a:pt x="4517761" y="0"/>
                </a:cubicBezTo>
                <a:cubicBezTo>
                  <a:pt x="4757198" y="-6465"/>
                  <a:pt x="4912996" y="13806"/>
                  <a:pt x="5200236" y="0"/>
                </a:cubicBezTo>
                <a:cubicBezTo>
                  <a:pt x="5487476" y="-13806"/>
                  <a:pt x="5746462" y="-24061"/>
                  <a:pt x="5944133" y="0"/>
                </a:cubicBezTo>
                <a:cubicBezTo>
                  <a:pt x="6141804" y="24061"/>
                  <a:pt x="6721072" y="-52680"/>
                  <a:pt x="7056567" y="0"/>
                </a:cubicBezTo>
                <a:cubicBezTo>
                  <a:pt x="7608951" y="-4801"/>
                  <a:pt x="7954768" y="352485"/>
                  <a:pt x="7970862" y="914295"/>
                </a:cubicBezTo>
                <a:cubicBezTo>
                  <a:pt x="7974042" y="953705"/>
                  <a:pt x="7961488" y="1043431"/>
                  <a:pt x="7970862" y="1103349"/>
                </a:cubicBezTo>
                <a:cubicBezTo>
                  <a:pt x="7949922" y="1611889"/>
                  <a:pt x="7589575" y="1998988"/>
                  <a:pt x="7056567" y="2017644"/>
                </a:cubicBezTo>
                <a:cubicBezTo>
                  <a:pt x="6795513" y="2006607"/>
                  <a:pt x="6637690" y="2035350"/>
                  <a:pt x="6496938" y="2017644"/>
                </a:cubicBezTo>
                <a:cubicBezTo>
                  <a:pt x="6356186" y="1999938"/>
                  <a:pt x="6084297" y="2043380"/>
                  <a:pt x="5875886" y="2017644"/>
                </a:cubicBezTo>
                <a:cubicBezTo>
                  <a:pt x="5667475" y="1991908"/>
                  <a:pt x="5574344" y="2004214"/>
                  <a:pt x="5377679" y="2017644"/>
                </a:cubicBezTo>
                <a:cubicBezTo>
                  <a:pt x="5181014" y="2031074"/>
                  <a:pt x="5010997" y="2000812"/>
                  <a:pt x="4756627" y="2017644"/>
                </a:cubicBezTo>
                <a:cubicBezTo>
                  <a:pt x="4502257" y="2034476"/>
                  <a:pt x="4415754" y="1994378"/>
                  <a:pt x="4258421" y="2017644"/>
                </a:cubicBezTo>
                <a:cubicBezTo>
                  <a:pt x="4101088" y="2040910"/>
                  <a:pt x="3768840" y="2038225"/>
                  <a:pt x="3514523" y="2017644"/>
                </a:cubicBezTo>
                <a:cubicBezTo>
                  <a:pt x="3260206" y="1997063"/>
                  <a:pt x="3022656" y="1986405"/>
                  <a:pt x="2832049" y="2017644"/>
                </a:cubicBezTo>
                <a:cubicBezTo>
                  <a:pt x="2641442" y="2048883"/>
                  <a:pt x="2307028" y="2003175"/>
                  <a:pt x="2088151" y="2017644"/>
                </a:cubicBezTo>
                <a:cubicBezTo>
                  <a:pt x="1869274" y="2032113"/>
                  <a:pt x="1461452" y="2015570"/>
                  <a:pt x="914295" y="2017644"/>
                </a:cubicBezTo>
                <a:cubicBezTo>
                  <a:pt x="361770" y="1997148"/>
                  <a:pt x="57953" y="1564717"/>
                  <a:pt x="0" y="1103349"/>
                </a:cubicBezTo>
                <a:cubicBezTo>
                  <a:pt x="-5636" y="1019895"/>
                  <a:pt x="6419" y="991796"/>
                  <a:pt x="0" y="91429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Але справжню силу він набуває лише тоді, коли ми користуємось ним з розумом: обираємо достовірні джерела, захищаємо себе, поважаємо інших і не губимо себе серед інформаційного шуму.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A7246A-4E99-B58F-879E-9DE3BDD377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88" y="918034"/>
            <a:ext cx="5939966" cy="593996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95BFF9-BB68-A857-0DB8-60B778932C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>
            <a:fillRect/>
          </a:stretch>
        </p:blipFill>
        <p:spPr>
          <a:xfrm>
            <a:off x="4886120" y="3081130"/>
            <a:ext cx="8356827" cy="377687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21796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66AF-816A-B795-D234-49C40F965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4BE93B-9CE9-B63F-FDF1-D49534AE2A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AA1F49-BD9E-85B4-14BB-36D5826EA0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236" y="-219489"/>
            <a:ext cx="6924675" cy="17907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0CEC57-C48D-B5FB-5BB4-EAF2A787D4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3077" y="1172416"/>
            <a:ext cx="5671374" cy="567137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5" name="Прямокутник: округлені кути 24">
            <a:extLst>
              <a:ext uri="{FF2B5EF4-FFF2-40B4-BE49-F238E27FC236}">
                <a16:creationId xmlns:a16="http://schemas.microsoft.com/office/drawing/2014/main" id="{E0F7B14B-759A-1856-720A-75BE6D769C2F}"/>
              </a:ext>
            </a:extLst>
          </p:cNvPr>
          <p:cNvSpPr/>
          <p:nvPr/>
        </p:nvSpPr>
        <p:spPr>
          <a:xfrm>
            <a:off x="139147" y="1252972"/>
            <a:ext cx="6434785" cy="933635"/>
          </a:xfrm>
          <a:custGeom>
            <a:avLst/>
            <a:gdLst>
              <a:gd name="connsiteX0" fmla="*/ 0 w 6434785"/>
              <a:gd name="connsiteY0" fmla="*/ 423077 h 933635"/>
              <a:gd name="connsiteX1" fmla="*/ 423077 w 6434785"/>
              <a:gd name="connsiteY1" fmla="*/ 0 h 933635"/>
              <a:gd name="connsiteX2" fmla="*/ 1121656 w 6434785"/>
              <a:gd name="connsiteY2" fmla="*/ 0 h 933635"/>
              <a:gd name="connsiteX3" fmla="*/ 1708462 w 6434785"/>
              <a:gd name="connsiteY3" fmla="*/ 0 h 933635"/>
              <a:gd name="connsiteX4" fmla="*/ 2407041 w 6434785"/>
              <a:gd name="connsiteY4" fmla="*/ 0 h 933635"/>
              <a:gd name="connsiteX5" fmla="*/ 2993847 w 6434785"/>
              <a:gd name="connsiteY5" fmla="*/ 0 h 933635"/>
              <a:gd name="connsiteX6" fmla="*/ 3580654 w 6434785"/>
              <a:gd name="connsiteY6" fmla="*/ 0 h 933635"/>
              <a:gd name="connsiteX7" fmla="*/ 4279232 w 6434785"/>
              <a:gd name="connsiteY7" fmla="*/ 0 h 933635"/>
              <a:gd name="connsiteX8" fmla="*/ 4810152 w 6434785"/>
              <a:gd name="connsiteY8" fmla="*/ 0 h 933635"/>
              <a:gd name="connsiteX9" fmla="*/ 6011708 w 6434785"/>
              <a:gd name="connsiteY9" fmla="*/ 0 h 933635"/>
              <a:gd name="connsiteX10" fmla="*/ 6434785 w 6434785"/>
              <a:gd name="connsiteY10" fmla="*/ 423077 h 933635"/>
              <a:gd name="connsiteX11" fmla="*/ 6434785 w 6434785"/>
              <a:gd name="connsiteY11" fmla="*/ 510558 h 933635"/>
              <a:gd name="connsiteX12" fmla="*/ 6011708 w 6434785"/>
              <a:gd name="connsiteY12" fmla="*/ 933635 h 933635"/>
              <a:gd name="connsiteX13" fmla="*/ 5480788 w 6434785"/>
              <a:gd name="connsiteY13" fmla="*/ 933635 h 933635"/>
              <a:gd name="connsiteX14" fmla="*/ 4893982 w 6434785"/>
              <a:gd name="connsiteY14" fmla="*/ 933635 h 933635"/>
              <a:gd name="connsiteX15" fmla="*/ 4139517 w 6434785"/>
              <a:gd name="connsiteY15" fmla="*/ 933635 h 933635"/>
              <a:gd name="connsiteX16" fmla="*/ 3552710 w 6434785"/>
              <a:gd name="connsiteY16" fmla="*/ 933635 h 933635"/>
              <a:gd name="connsiteX17" fmla="*/ 2854131 w 6434785"/>
              <a:gd name="connsiteY17" fmla="*/ 933635 h 933635"/>
              <a:gd name="connsiteX18" fmla="*/ 2323212 w 6434785"/>
              <a:gd name="connsiteY18" fmla="*/ 933635 h 933635"/>
              <a:gd name="connsiteX19" fmla="*/ 1736405 w 6434785"/>
              <a:gd name="connsiteY19" fmla="*/ 933635 h 933635"/>
              <a:gd name="connsiteX20" fmla="*/ 423077 w 6434785"/>
              <a:gd name="connsiteY20" fmla="*/ 933635 h 933635"/>
              <a:gd name="connsiteX21" fmla="*/ 0 w 6434785"/>
              <a:gd name="connsiteY21" fmla="*/ 510558 h 933635"/>
              <a:gd name="connsiteX22" fmla="*/ 0 w 6434785"/>
              <a:gd name="connsiteY22" fmla="*/ 423077 h 93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933635" fill="none" extrusionOk="0">
                <a:moveTo>
                  <a:pt x="0" y="423077"/>
                </a:moveTo>
                <a:cubicBezTo>
                  <a:pt x="27160" y="201088"/>
                  <a:pt x="215516" y="-24512"/>
                  <a:pt x="423077" y="0"/>
                </a:cubicBezTo>
                <a:cubicBezTo>
                  <a:pt x="704923" y="1343"/>
                  <a:pt x="949526" y="-20210"/>
                  <a:pt x="1121656" y="0"/>
                </a:cubicBezTo>
                <a:cubicBezTo>
                  <a:pt x="1293786" y="20210"/>
                  <a:pt x="1472405" y="-26811"/>
                  <a:pt x="1708462" y="0"/>
                </a:cubicBezTo>
                <a:cubicBezTo>
                  <a:pt x="1944519" y="26811"/>
                  <a:pt x="2190406" y="-34482"/>
                  <a:pt x="2407041" y="0"/>
                </a:cubicBezTo>
                <a:cubicBezTo>
                  <a:pt x="2623676" y="34482"/>
                  <a:pt x="2811546" y="-8661"/>
                  <a:pt x="2993847" y="0"/>
                </a:cubicBezTo>
                <a:cubicBezTo>
                  <a:pt x="3176148" y="8661"/>
                  <a:pt x="3391442" y="5758"/>
                  <a:pt x="3580654" y="0"/>
                </a:cubicBezTo>
                <a:cubicBezTo>
                  <a:pt x="3769866" y="-5758"/>
                  <a:pt x="4093126" y="11946"/>
                  <a:pt x="4279232" y="0"/>
                </a:cubicBezTo>
                <a:cubicBezTo>
                  <a:pt x="4465338" y="-11946"/>
                  <a:pt x="4561394" y="-19247"/>
                  <a:pt x="4810152" y="0"/>
                </a:cubicBezTo>
                <a:cubicBezTo>
                  <a:pt x="5058910" y="19247"/>
                  <a:pt x="5414313" y="30201"/>
                  <a:pt x="6011708" y="0"/>
                </a:cubicBezTo>
                <a:cubicBezTo>
                  <a:pt x="6271869" y="16067"/>
                  <a:pt x="6462714" y="219349"/>
                  <a:pt x="6434785" y="423077"/>
                </a:cubicBezTo>
                <a:cubicBezTo>
                  <a:pt x="6435706" y="457634"/>
                  <a:pt x="6430565" y="479928"/>
                  <a:pt x="6434785" y="510558"/>
                </a:cubicBezTo>
                <a:cubicBezTo>
                  <a:pt x="6426167" y="687275"/>
                  <a:pt x="6233907" y="945738"/>
                  <a:pt x="6011708" y="933635"/>
                </a:cubicBezTo>
                <a:cubicBezTo>
                  <a:pt x="5798263" y="929015"/>
                  <a:pt x="5675572" y="953811"/>
                  <a:pt x="5480788" y="933635"/>
                </a:cubicBezTo>
                <a:cubicBezTo>
                  <a:pt x="5286004" y="913459"/>
                  <a:pt x="5092489" y="924191"/>
                  <a:pt x="4893982" y="933635"/>
                </a:cubicBezTo>
                <a:cubicBezTo>
                  <a:pt x="4695475" y="943079"/>
                  <a:pt x="4328958" y="968769"/>
                  <a:pt x="4139517" y="933635"/>
                </a:cubicBezTo>
                <a:cubicBezTo>
                  <a:pt x="3950076" y="898501"/>
                  <a:pt x="3733739" y="956224"/>
                  <a:pt x="3552710" y="933635"/>
                </a:cubicBezTo>
                <a:cubicBezTo>
                  <a:pt x="3371681" y="911046"/>
                  <a:pt x="3195298" y="963959"/>
                  <a:pt x="2854131" y="933635"/>
                </a:cubicBezTo>
                <a:cubicBezTo>
                  <a:pt x="2512964" y="903311"/>
                  <a:pt x="2560283" y="938579"/>
                  <a:pt x="2323212" y="933635"/>
                </a:cubicBezTo>
                <a:cubicBezTo>
                  <a:pt x="2086141" y="928691"/>
                  <a:pt x="1886537" y="921351"/>
                  <a:pt x="1736405" y="933635"/>
                </a:cubicBezTo>
                <a:cubicBezTo>
                  <a:pt x="1586273" y="945919"/>
                  <a:pt x="1055545" y="937551"/>
                  <a:pt x="423077" y="933635"/>
                </a:cubicBezTo>
                <a:cubicBezTo>
                  <a:pt x="191055" y="908885"/>
                  <a:pt x="-18353" y="703364"/>
                  <a:pt x="0" y="510558"/>
                </a:cubicBezTo>
                <a:cubicBezTo>
                  <a:pt x="-2656" y="482609"/>
                  <a:pt x="2493" y="444722"/>
                  <a:pt x="0" y="423077"/>
                </a:cubicBezTo>
                <a:close/>
              </a:path>
              <a:path w="6434785" h="933635" stroke="0" extrusionOk="0">
                <a:moveTo>
                  <a:pt x="0" y="423077"/>
                </a:moveTo>
                <a:cubicBezTo>
                  <a:pt x="-11464" y="199012"/>
                  <a:pt x="193883" y="-11531"/>
                  <a:pt x="423077" y="0"/>
                </a:cubicBezTo>
                <a:cubicBezTo>
                  <a:pt x="653042" y="13008"/>
                  <a:pt x="718689" y="12402"/>
                  <a:pt x="953997" y="0"/>
                </a:cubicBezTo>
                <a:cubicBezTo>
                  <a:pt x="1189305" y="-12402"/>
                  <a:pt x="1330323" y="-25450"/>
                  <a:pt x="1540803" y="0"/>
                </a:cubicBezTo>
                <a:cubicBezTo>
                  <a:pt x="1751283" y="25450"/>
                  <a:pt x="2040538" y="-37234"/>
                  <a:pt x="2295268" y="0"/>
                </a:cubicBezTo>
                <a:cubicBezTo>
                  <a:pt x="2549998" y="37234"/>
                  <a:pt x="2673594" y="-11381"/>
                  <a:pt x="2993847" y="0"/>
                </a:cubicBezTo>
                <a:cubicBezTo>
                  <a:pt x="3314100" y="11381"/>
                  <a:pt x="3313295" y="6385"/>
                  <a:pt x="3524767" y="0"/>
                </a:cubicBezTo>
                <a:cubicBezTo>
                  <a:pt x="3736239" y="-6385"/>
                  <a:pt x="3885717" y="-7719"/>
                  <a:pt x="4167460" y="0"/>
                </a:cubicBezTo>
                <a:cubicBezTo>
                  <a:pt x="4449203" y="7719"/>
                  <a:pt x="4549447" y="7235"/>
                  <a:pt x="4866039" y="0"/>
                </a:cubicBezTo>
                <a:cubicBezTo>
                  <a:pt x="5182631" y="-7235"/>
                  <a:pt x="5734697" y="30905"/>
                  <a:pt x="6011708" y="0"/>
                </a:cubicBezTo>
                <a:cubicBezTo>
                  <a:pt x="6196543" y="-9240"/>
                  <a:pt x="6413927" y="183107"/>
                  <a:pt x="6434785" y="423077"/>
                </a:cubicBezTo>
                <a:cubicBezTo>
                  <a:pt x="6434739" y="444327"/>
                  <a:pt x="6431545" y="487190"/>
                  <a:pt x="6434785" y="510558"/>
                </a:cubicBezTo>
                <a:cubicBezTo>
                  <a:pt x="6457611" y="738320"/>
                  <a:pt x="6243373" y="975009"/>
                  <a:pt x="6011708" y="933635"/>
                </a:cubicBezTo>
                <a:cubicBezTo>
                  <a:pt x="5750130" y="931925"/>
                  <a:pt x="5637370" y="926563"/>
                  <a:pt x="5480788" y="933635"/>
                </a:cubicBezTo>
                <a:cubicBezTo>
                  <a:pt x="5324206" y="940707"/>
                  <a:pt x="5189063" y="953589"/>
                  <a:pt x="4949868" y="933635"/>
                </a:cubicBezTo>
                <a:cubicBezTo>
                  <a:pt x="4710673" y="913681"/>
                  <a:pt x="4509667" y="913841"/>
                  <a:pt x="4307176" y="933635"/>
                </a:cubicBezTo>
                <a:cubicBezTo>
                  <a:pt x="4104685" y="953429"/>
                  <a:pt x="3939875" y="915732"/>
                  <a:pt x="3776256" y="933635"/>
                </a:cubicBezTo>
                <a:cubicBezTo>
                  <a:pt x="3612637" y="951538"/>
                  <a:pt x="3361777" y="942603"/>
                  <a:pt x="3133563" y="933635"/>
                </a:cubicBezTo>
                <a:cubicBezTo>
                  <a:pt x="2905349" y="924667"/>
                  <a:pt x="2865236" y="913390"/>
                  <a:pt x="2602643" y="933635"/>
                </a:cubicBezTo>
                <a:cubicBezTo>
                  <a:pt x="2340050" y="953880"/>
                  <a:pt x="2037678" y="951141"/>
                  <a:pt x="1848178" y="933635"/>
                </a:cubicBezTo>
                <a:cubicBezTo>
                  <a:pt x="1658679" y="916129"/>
                  <a:pt x="1468651" y="937643"/>
                  <a:pt x="1149599" y="933635"/>
                </a:cubicBezTo>
                <a:cubicBezTo>
                  <a:pt x="830547" y="929627"/>
                  <a:pt x="703765" y="942267"/>
                  <a:pt x="423077" y="933635"/>
                </a:cubicBezTo>
                <a:cubicBezTo>
                  <a:pt x="183744" y="905391"/>
                  <a:pt x="40180" y="703160"/>
                  <a:pt x="0" y="510558"/>
                </a:cubicBezTo>
                <a:cubicBezTo>
                  <a:pt x="558" y="467520"/>
                  <a:pt x="3882" y="450450"/>
                  <a:pt x="0" y="42307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Перший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електронний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лист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був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надісланий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1971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році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" name="Прямокутник: округлені кути 25">
            <a:extLst>
              <a:ext uri="{FF2B5EF4-FFF2-40B4-BE49-F238E27FC236}">
                <a16:creationId xmlns:a16="http://schemas.microsoft.com/office/drawing/2014/main" id="{CD1A6007-A0DD-D1CB-540F-F240EC2FD6AE}"/>
              </a:ext>
            </a:extLst>
          </p:cNvPr>
          <p:cNvSpPr/>
          <p:nvPr/>
        </p:nvSpPr>
        <p:spPr>
          <a:xfrm>
            <a:off x="139146" y="2292002"/>
            <a:ext cx="6434785" cy="933635"/>
          </a:xfrm>
          <a:custGeom>
            <a:avLst/>
            <a:gdLst>
              <a:gd name="connsiteX0" fmla="*/ 0 w 6434785"/>
              <a:gd name="connsiteY0" fmla="*/ 423077 h 933635"/>
              <a:gd name="connsiteX1" fmla="*/ 423077 w 6434785"/>
              <a:gd name="connsiteY1" fmla="*/ 0 h 933635"/>
              <a:gd name="connsiteX2" fmla="*/ 1121656 w 6434785"/>
              <a:gd name="connsiteY2" fmla="*/ 0 h 933635"/>
              <a:gd name="connsiteX3" fmla="*/ 1708462 w 6434785"/>
              <a:gd name="connsiteY3" fmla="*/ 0 h 933635"/>
              <a:gd name="connsiteX4" fmla="*/ 2407041 w 6434785"/>
              <a:gd name="connsiteY4" fmla="*/ 0 h 933635"/>
              <a:gd name="connsiteX5" fmla="*/ 2993847 w 6434785"/>
              <a:gd name="connsiteY5" fmla="*/ 0 h 933635"/>
              <a:gd name="connsiteX6" fmla="*/ 3580654 w 6434785"/>
              <a:gd name="connsiteY6" fmla="*/ 0 h 933635"/>
              <a:gd name="connsiteX7" fmla="*/ 4279232 w 6434785"/>
              <a:gd name="connsiteY7" fmla="*/ 0 h 933635"/>
              <a:gd name="connsiteX8" fmla="*/ 4810152 w 6434785"/>
              <a:gd name="connsiteY8" fmla="*/ 0 h 933635"/>
              <a:gd name="connsiteX9" fmla="*/ 6011708 w 6434785"/>
              <a:gd name="connsiteY9" fmla="*/ 0 h 933635"/>
              <a:gd name="connsiteX10" fmla="*/ 6434785 w 6434785"/>
              <a:gd name="connsiteY10" fmla="*/ 423077 h 933635"/>
              <a:gd name="connsiteX11" fmla="*/ 6434785 w 6434785"/>
              <a:gd name="connsiteY11" fmla="*/ 510558 h 933635"/>
              <a:gd name="connsiteX12" fmla="*/ 6011708 w 6434785"/>
              <a:gd name="connsiteY12" fmla="*/ 933635 h 933635"/>
              <a:gd name="connsiteX13" fmla="*/ 5480788 w 6434785"/>
              <a:gd name="connsiteY13" fmla="*/ 933635 h 933635"/>
              <a:gd name="connsiteX14" fmla="*/ 4893982 w 6434785"/>
              <a:gd name="connsiteY14" fmla="*/ 933635 h 933635"/>
              <a:gd name="connsiteX15" fmla="*/ 4139517 w 6434785"/>
              <a:gd name="connsiteY15" fmla="*/ 933635 h 933635"/>
              <a:gd name="connsiteX16" fmla="*/ 3552710 w 6434785"/>
              <a:gd name="connsiteY16" fmla="*/ 933635 h 933635"/>
              <a:gd name="connsiteX17" fmla="*/ 2854131 w 6434785"/>
              <a:gd name="connsiteY17" fmla="*/ 933635 h 933635"/>
              <a:gd name="connsiteX18" fmla="*/ 2323212 w 6434785"/>
              <a:gd name="connsiteY18" fmla="*/ 933635 h 933635"/>
              <a:gd name="connsiteX19" fmla="*/ 1736405 w 6434785"/>
              <a:gd name="connsiteY19" fmla="*/ 933635 h 933635"/>
              <a:gd name="connsiteX20" fmla="*/ 423077 w 6434785"/>
              <a:gd name="connsiteY20" fmla="*/ 933635 h 933635"/>
              <a:gd name="connsiteX21" fmla="*/ 0 w 6434785"/>
              <a:gd name="connsiteY21" fmla="*/ 510558 h 933635"/>
              <a:gd name="connsiteX22" fmla="*/ 0 w 6434785"/>
              <a:gd name="connsiteY22" fmla="*/ 423077 h 93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933635" fill="none" extrusionOk="0">
                <a:moveTo>
                  <a:pt x="0" y="423077"/>
                </a:moveTo>
                <a:cubicBezTo>
                  <a:pt x="27160" y="201088"/>
                  <a:pt x="215516" y="-24512"/>
                  <a:pt x="423077" y="0"/>
                </a:cubicBezTo>
                <a:cubicBezTo>
                  <a:pt x="704923" y="1343"/>
                  <a:pt x="949526" y="-20210"/>
                  <a:pt x="1121656" y="0"/>
                </a:cubicBezTo>
                <a:cubicBezTo>
                  <a:pt x="1293786" y="20210"/>
                  <a:pt x="1472405" y="-26811"/>
                  <a:pt x="1708462" y="0"/>
                </a:cubicBezTo>
                <a:cubicBezTo>
                  <a:pt x="1944519" y="26811"/>
                  <a:pt x="2190406" y="-34482"/>
                  <a:pt x="2407041" y="0"/>
                </a:cubicBezTo>
                <a:cubicBezTo>
                  <a:pt x="2623676" y="34482"/>
                  <a:pt x="2811546" y="-8661"/>
                  <a:pt x="2993847" y="0"/>
                </a:cubicBezTo>
                <a:cubicBezTo>
                  <a:pt x="3176148" y="8661"/>
                  <a:pt x="3391442" y="5758"/>
                  <a:pt x="3580654" y="0"/>
                </a:cubicBezTo>
                <a:cubicBezTo>
                  <a:pt x="3769866" y="-5758"/>
                  <a:pt x="4093126" y="11946"/>
                  <a:pt x="4279232" y="0"/>
                </a:cubicBezTo>
                <a:cubicBezTo>
                  <a:pt x="4465338" y="-11946"/>
                  <a:pt x="4561394" y="-19247"/>
                  <a:pt x="4810152" y="0"/>
                </a:cubicBezTo>
                <a:cubicBezTo>
                  <a:pt x="5058910" y="19247"/>
                  <a:pt x="5414313" y="30201"/>
                  <a:pt x="6011708" y="0"/>
                </a:cubicBezTo>
                <a:cubicBezTo>
                  <a:pt x="6271869" y="16067"/>
                  <a:pt x="6462714" y="219349"/>
                  <a:pt x="6434785" y="423077"/>
                </a:cubicBezTo>
                <a:cubicBezTo>
                  <a:pt x="6435706" y="457634"/>
                  <a:pt x="6430565" y="479928"/>
                  <a:pt x="6434785" y="510558"/>
                </a:cubicBezTo>
                <a:cubicBezTo>
                  <a:pt x="6426167" y="687275"/>
                  <a:pt x="6233907" y="945738"/>
                  <a:pt x="6011708" y="933635"/>
                </a:cubicBezTo>
                <a:cubicBezTo>
                  <a:pt x="5798263" y="929015"/>
                  <a:pt x="5675572" y="953811"/>
                  <a:pt x="5480788" y="933635"/>
                </a:cubicBezTo>
                <a:cubicBezTo>
                  <a:pt x="5286004" y="913459"/>
                  <a:pt x="5092489" y="924191"/>
                  <a:pt x="4893982" y="933635"/>
                </a:cubicBezTo>
                <a:cubicBezTo>
                  <a:pt x="4695475" y="943079"/>
                  <a:pt x="4328958" y="968769"/>
                  <a:pt x="4139517" y="933635"/>
                </a:cubicBezTo>
                <a:cubicBezTo>
                  <a:pt x="3950076" y="898501"/>
                  <a:pt x="3733739" y="956224"/>
                  <a:pt x="3552710" y="933635"/>
                </a:cubicBezTo>
                <a:cubicBezTo>
                  <a:pt x="3371681" y="911046"/>
                  <a:pt x="3195298" y="963959"/>
                  <a:pt x="2854131" y="933635"/>
                </a:cubicBezTo>
                <a:cubicBezTo>
                  <a:pt x="2512964" y="903311"/>
                  <a:pt x="2560283" y="938579"/>
                  <a:pt x="2323212" y="933635"/>
                </a:cubicBezTo>
                <a:cubicBezTo>
                  <a:pt x="2086141" y="928691"/>
                  <a:pt x="1886537" y="921351"/>
                  <a:pt x="1736405" y="933635"/>
                </a:cubicBezTo>
                <a:cubicBezTo>
                  <a:pt x="1586273" y="945919"/>
                  <a:pt x="1055545" y="937551"/>
                  <a:pt x="423077" y="933635"/>
                </a:cubicBezTo>
                <a:cubicBezTo>
                  <a:pt x="191055" y="908885"/>
                  <a:pt x="-18353" y="703364"/>
                  <a:pt x="0" y="510558"/>
                </a:cubicBezTo>
                <a:cubicBezTo>
                  <a:pt x="-2656" y="482609"/>
                  <a:pt x="2493" y="444722"/>
                  <a:pt x="0" y="423077"/>
                </a:cubicBezTo>
                <a:close/>
              </a:path>
              <a:path w="6434785" h="933635" stroke="0" extrusionOk="0">
                <a:moveTo>
                  <a:pt x="0" y="423077"/>
                </a:moveTo>
                <a:cubicBezTo>
                  <a:pt x="-11464" y="199012"/>
                  <a:pt x="193883" y="-11531"/>
                  <a:pt x="423077" y="0"/>
                </a:cubicBezTo>
                <a:cubicBezTo>
                  <a:pt x="653042" y="13008"/>
                  <a:pt x="718689" y="12402"/>
                  <a:pt x="953997" y="0"/>
                </a:cubicBezTo>
                <a:cubicBezTo>
                  <a:pt x="1189305" y="-12402"/>
                  <a:pt x="1330323" y="-25450"/>
                  <a:pt x="1540803" y="0"/>
                </a:cubicBezTo>
                <a:cubicBezTo>
                  <a:pt x="1751283" y="25450"/>
                  <a:pt x="2040538" y="-37234"/>
                  <a:pt x="2295268" y="0"/>
                </a:cubicBezTo>
                <a:cubicBezTo>
                  <a:pt x="2549998" y="37234"/>
                  <a:pt x="2673594" y="-11381"/>
                  <a:pt x="2993847" y="0"/>
                </a:cubicBezTo>
                <a:cubicBezTo>
                  <a:pt x="3314100" y="11381"/>
                  <a:pt x="3313295" y="6385"/>
                  <a:pt x="3524767" y="0"/>
                </a:cubicBezTo>
                <a:cubicBezTo>
                  <a:pt x="3736239" y="-6385"/>
                  <a:pt x="3885717" y="-7719"/>
                  <a:pt x="4167460" y="0"/>
                </a:cubicBezTo>
                <a:cubicBezTo>
                  <a:pt x="4449203" y="7719"/>
                  <a:pt x="4549447" y="7235"/>
                  <a:pt x="4866039" y="0"/>
                </a:cubicBezTo>
                <a:cubicBezTo>
                  <a:pt x="5182631" y="-7235"/>
                  <a:pt x="5734697" y="30905"/>
                  <a:pt x="6011708" y="0"/>
                </a:cubicBezTo>
                <a:cubicBezTo>
                  <a:pt x="6196543" y="-9240"/>
                  <a:pt x="6413927" y="183107"/>
                  <a:pt x="6434785" y="423077"/>
                </a:cubicBezTo>
                <a:cubicBezTo>
                  <a:pt x="6434739" y="444327"/>
                  <a:pt x="6431545" y="487190"/>
                  <a:pt x="6434785" y="510558"/>
                </a:cubicBezTo>
                <a:cubicBezTo>
                  <a:pt x="6457611" y="738320"/>
                  <a:pt x="6243373" y="975009"/>
                  <a:pt x="6011708" y="933635"/>
                </a:cubicBezTo>
                <a:cubicBezTo>
                  <a:pt x="5750130" y="931925"/>
                  <a:pt x="5637370" y="926563"/>
                  <a:pt x="5480788" y="933635"/>
                </a:cubicBezTo>
                <a:cubicBezTo>
                  <a:pt x="5324206" y="940707"/>
                  <a:pt x="5189063" y="953589"/>
                  <a:pt x="4949868" y="933635"/>
                </a:cubicBezTo>
                <a:cubicBezTo>
                  <a:pt x="4710673" y="913681"/>
                  <a:pt x="4509667" y="913841"/>
                  <a:pt x="4307176" y="933635"/>
                </a:cubicBezTo>
                <a:cubicBezTo>
                  <a:pt x="4104685" y="953429"/>
                  <a:pt x="3939875" y="915732"/>
                  <a:pt x="3776256" y="933635"/>
                </a:cubicBezTo>
                <a:cubicBezTo>
                  <a:pt x="3612637" y="951538"/>
                  <a:pt x="3361777" y="942603"/>
                  <a:pt x="3133563" y="933635"/>
                </a:cubicBezTo>
                <a:cubicBezTo>
                  <a:pt x="2905349" y="924667"/>
                  <a:pt x="2865236" y="913390"/>
                  <a:pt x="2602643" y="933635"/>
                </a:cubicBezTo>
                <a:cubicBezTo>
                  <a:pt x="2340050" y="953880"/>
                  <a:pt x="2037678" y="951141"/>
                  <a:pt x="1848178" y="933635"/>
                </a:cubicBezTo>
                <a:cubicBezTo>
                  <a:pt x="1658679" y="916129"/>
                  <a:pt x="1468651" y="937643"/>
                  <a:pt x="1149599" y="933635"/>
                </a:cubicBezTo>
                <a:cubicBezTo>
                  <a:pt x="830547" y="929627"/>
                  <a:pt x="703765" y="942267"/>
                  <a:pt x="423077" y="933635"/>
                </a:cubicBezTo>
                <a:cubicBezTo>
                  <a:pt x="183744" y="905391"/>
                  <a:pt x="40180" y="703160"/>
                  <a:pt x="0" y="510558"/>
                </a:cubicBezTo>
                <a:cubicBezTo>
                  <a:pt x="558" y="467520"/>
                  <a:pt x="3882" y="450450"/>
                  <a:pt x="0" y="42307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Усі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сайти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однаковий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рівень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безпеки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91FFC9DA-9D60-1893-51A6-4A4DA925B7E0}"/>
              </a:ext>
            </a:extLst>
          </p:cNvPr>
          <p:cNvSpPr/>
          <p:nvPr/>
        </p:nvSpPr>
        <p:spPr>
          <a:xfrm>
            <a:off x="139146" y="3369662"/>
            <a:ext cx="6434785" cy="1209168"/>
          </a:xfrm>
          <a:custGeom>
            <a:avLst/>
            <a:gdLst>
              <a:gd name="connsiteX0" fmla="*/ 0 w 6434785"/>
              <a:gd name="connsiteY0" fmla="*/ 547934 h 1209168"/>
              <a:gd name="connsiteX1" fmla="*/ 547934 w 6434785"/>
              <a:gd name="connsiteY1" fmla="*/ 0 h 1209168"/>
              <a:gd name="connsiteX2" fmla="*/ 1215299 w 6434785"/>
              <a:gd name="connsiteY2" fmla="*/ 0 h 1209168"/>
              <a:gd name="connsiteX3" fmla="*/ 1775885 w 6434785"/>
              <a:gd name="connsiteY3" fmla="*/ 0 h 1209168"/>
              <a:gd name="connsiteX4" fmla="*/ 2443250 w 6434785"/>
              <a:gd name="connsiteY4" fmla="*/ 0 h 1209168"/>
              <a:gd name="connsiteX5" fmla="*/ 3003836 w 6434785"/>
              <a:gd name="connsiteY5" fmla="*/ 0 h 1209168"/>
              <a:gd name="connsiteX6" fmla="*/ 3564422 w 6434785"/>
              <a:gd name="connsiteY6" fmla="*/ 0 h 1209168"/>
              <a:gd name="connsiteX7" fmla="*/ 4231787 w 6434785"/>
              <a:gd name="connsiteY7" fmla="*/ 0 h 1209168"/>
              <a:gd name="connsiteX8" fmla="*/ 4738984 w 6434785"/>
              <a:gd name="connsiteY8" fmla="*/ 0 h 1209168"/>
              <a:gd name="connsiteX9" fmla="*/ 5886851 w 6434785"/>
              <a:gd name="connsiteY9" fmla="*/ 0 h 1209168"/>
              <a:gd name="connsiteX10" fmla="*/ 6434785 w 6434785"/>
              <a:gd name="connsiteY10" fmla="*/ 547934 h 1209168"/>
              <a:gd name="connsiteX11" fmla="*/ 6434785 w 6434785"/>
              <a:gd name="connsiteY11" fmla="*/ 661234 h 1209168"/>
              <a:gd name="connsiteX12" fmla="*/ 5886851 w 6434785"/>
              <a:gd name="connsiteY12" fmla="*/ 1209168 h 1209168"/>
              <a:gd name="connsiteX13" fmla="*/ 5379654 w 6434785"/>
              <a:gd name="connsiteY13" fmla="*/ 1209168 h 1209168"/>
              <a:gd name="connsiteX14" fmla="*/ 4819068 w 6434785"/>
              <a:gd name="connsiteY14" fmla="*/ 1209168 h 1209168"/>
              <a:gd name="connsiteX15" fmla="*/ 4098314 w 6434785"/>
              <a:gd name="connsiteY15" fmla="*/ 1209168 h 1209168"/>
              <a:gd name="connsiteX16" fmla="*/ 3537728 w 6434785"/>
              <a:gd name="connsiteY16" fmla="*/ 1209168 h 1209168"/>
              <a:gd name="connsiteX17" fmla="*/ 2870363 w 6434785"/>
              <a:gd name="connsiteY17" fmla="*/ 1209168 h 1209168"/>
              <a:gd name="connsiteX18" fmla="*/ 2363166 w 6434785"/>
              <a:gd name="connsiteY18" fmla="*/ 1209168 h 1209168"/>
              <a:gd name="connsiteX19" fmla="*/ 1802579 w 6434785"/>
              <a:gd name="connsiteY19" fmla="*/ 1209168 h 1209168"/>
              <a:gd name="connsiteX20" fmla="*/ 547934 w 6434785"/>
              <a:gd name="connsiteY20" fmla="*/ 1209168 h 1209168"/>
              <a:gd name="connsiteX21" fmla="*/ 0 w 6434785"/>
              <a:gd name="connsiteY21" fmla="*/ 661234 h 1209168"/>
              <a:gd name="connsiteX22" fmla="*/ 0 w 6434785"/>
              <a:gd name="connsiteY22" fmla="*/ 547934 h 1209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1209168" fill="none" extrusionOk="0">
                <a:moveTo>
                  <a:pt x="0" y="547934"/>
                </a:moveTo>
                <a:cubicBezTo>
                  <a:pt x="26081" y="256524"/>
                  <a:pt x="284612" y="-36906"/>
                  <a:pt x="547934" y="0"/>
                </a:cubicBezTo>
                <a:cubicBezTo>
                  <a:pt x="707217" y="10536"/>
                  <a:pt x="1054706" y="-31642"/>
                  <a:pt x="1215299" y="0"/>
                </a:cubicBezTo>
                <a:cubicBezTo>
                  <a:pt x="1375893" y="31642"/>
                  <a:pt x="1580481" y="24495"/>
                  <a:pt x="1775885" y="0"/>
                </a:cubicBezTo>
                <a:cubicBezTo>
                  <a:pt x="1971289" y="-24495"/>
                  <a:pt x="2143366" y="-7259"/>
                  <a:pt x="2443250" y="0"/>
                </a:cubicBezTo>
                <a:cubicBezTo>
                  <a:pt x="2743134" y="7259"/>
                  <a:pt x="2774661" y="-22034"/>
                  <a:pt x="3003836" y="0"/>
                </a:cubicBezTo>
                <a:cubicBezTo>
                  <a:pt x="3233011" y="22034"/>
                  <a:pt x="3387618" y="-5027"/>
                  <a:pt x="3564422" y="0"/>
                </a:cubicBezTo>
                <a:cubicBezTo>
                  <a:pt x="3741226" y="5027"/>
                  <a:pt x="4037946" y="25211"/>
                  <a:pt x="4231787" y="0"/>
                </a:cubicBezTo>
                <a:cubicBezTo>
                  <a:pt x="4425628" y="-25211"/>
                  <a:pt x="4576088" y="-15412"/>
                  <a:pt x="4738984" y="0"/>
                </a:cubicBezTo>
                <a:cubicBezTo>
                  <a:pt x="4901880" y="15412"/>
                  <a:pt x="5438087" y="9812"/>
                  <a:pt x="5886851" y="0"/>
                </a:cubicBezTo>
                <a:cubicBezTo>
                  <a:pt x="6248036" y="35508"/>
                  <a:pt x="6442850" y="253961"/>
                  <a:pt x="6434785" y="547934"/>
                </a:cubicBezTo>
                <a:cubicBezTo>
                  <a:pt x="6436114" y="577669"/>
                  <a:pt x="6430160" y="635417"/>
                  <a:pt x="6434785" y="661234"/>
                </a:cubicBezTo>
                <a:cubicBezTo>
                  <a:pt x="6429283" y="927494"/>
                  <a:pt x="6171679" y="1227953"/>
                  <a:pt x="5886851" y="1209168"/>
                </a:cubicBezTo>
                <a:cubicBezTo>
                  <a:pt x="5762032" y="1216662"/>
                  <a:pt x="5610553" y="1194459"/>
                  <a:pt x="5379654" y="1209168"/>
                </a:cubicBezTo>
                <a:cubicBezTo>
                  <a:pt x="5148755" y="1223877"/>
                  <a:pt x="5027195" y="1236250"/>
                  <a:pt x="4819068" y="1209168"/>
                </a:cubicBezTo>
                <a:cubicBezTo>
                  <a:pt x="4610941" y="1182086"/>
                  <a:pt x="4435272" y="1216100"/>
                  <a:pt x="4098314" y="1209168"/>
                </a:cubicBezTo>
                <a:cubicBezTo>
                  <a:pt x="3761356" y="1202236"/>
                  <a:pt x="3690444" y="1182104"/>
                  <a:pt x="3537728" y="1209168"/>
                </a:cubicBezTo>
                <a:cubicBezTo>
                  <a:pt x="3385012" y="1236232"/>
                  <a:pt x="3166583" y="1208548"/>
                  <a:pt x="2870363" y="1209168"/>
                </a:cubicBezTo>
                <a:cubicBezTo>
                  <a:pt x="2574144" y="1209788"/>
                  <a:pt x="2572904" y="1215274"/>
                  <a:pt x="2363166" y="1209168"/>
                </a:cubicBezTo>
                <a:cubicBezTo>
                  <a:pt x="2153428" y="1203062"/>
                  <a:pt x="1923069" y="1233148"/>
                  <a:pt x="1802579" y="1209168"/>
                </a:cubicBezTo>
                <a:cubicBezTo>
                  <a:pt x="1682089" y="1185188"/>
                  <a:pt x="1161722" y="1174441"/>
                  <a:pt x="547934" y="1209168"/>
                </a:cubicBezTo>
                <a:cubicBezTo>
                  <a:pt x="246762" y="1187330"/>
                  <a:pt x="-8813" y="944232"/>
                  <a:pt x="0" y="661234"/>
                </a:cubicBezTo>
                <a:cubicBezTo>
                  <a:pt x="1569" y="617419"/>
                  <a:pt x="-5011" y="595647"/>
                  <a:pt x="0" y="547934"/>
                </a:cubicBezTo>
                <a:close/>
              </a:path>
              <a:path w="6434785" h="1209168" stroke="0" extrusionOk="0">
                <a:moveTo>
                  <a:pt x="0" y="547934"/>
                </a:moveTo>
                <a:cubicBezTo>
                  <a:pt x="-51093" y="288077"/>
                  <a:pt x="256903" y="-29922"/>
                  <a:pt x="547934" y="0"/>
                </a:cubicBezTo>
                <a:cubicBezTo>
                  <a:pt x="727524" y="1152"/>
                  <a:pt x="830666" y="19747"/>
                  <a:pt x="1055131" y="0"/>
                </a:cubicBezTo>
                <a:cubicBezTo>
                  <a:pt x="1279596" y="-19747"/>
                  <a:pt x="1457341" y="21202"/>
                  <a:pt x="1615717" y="0"/>
                </a:cubicBezTo>
                <a:cubicBezTo>
                  <a:pt x="1774093" y="-21202"/>
                  <a:pt x="2047203" y="6602"/>
                  <a:pt x="2336471" y="0"/>
                </a:cubicBezTo>
                <a:cubicBezTo>
                  <a:pt x="2625739" y="-6602"/>
                  <a:pt x="2744406" y="-2373"/>
                  <a:pt x="3003836" y="0"/>
                </a:cubicBezTo>
                <a:cubicBezTo>
                  <a:pt x="3263266" y="2373"/>
                  <a:pt x="3258703" y="-17525"/>
                  <a:pt x="3511033" y="0"/>
                </a:cubicBezTo>
                <a:cubicBezTo>
                  <a:pt x="3763363" y="17525"/>
                  <a:pt x="3881017" y="13165"/>
                  <a:pt x="4125008" y="0"/>
                </a:cubicBezTo>
                <a:cubicBezTo>
                  <a:pt x="4369000" y="-13165"/>
                  <a:pt x="4551755" y="29200"/>
                  <a:pt x="4792373" y="0"/>
                </a:cubicBezTo>
                <a:cubicBezTo>
                  <a:pt x="5032992" y="-29200"/>
                  <a:pt x="5537575" y="-14194"/>
                  <a:pt x="5886851" y="0"/>
                </a:cubicBezTo>
                <a:cubicBezTo>
                  <a:pt x="6140788" y="-9213"/>
                  <a:pt x="6376573" y="227705"/>
                  <a:pt x="6434785" y="547934"/>
                </a:cubicBezTo>
                <a:cubicBezTo>
                  <a:pt x="6433212" y="581614"/>
                  <a:pt x="6440143" y="619790"/>
                  <a:pt x="6434785" y="661234"/>
                </a:cubicBezTo>
                <a:cubicBezTo>
                  <a:pt x="6471491" y="954367"/>
                  <a:pt x="6188764" y="1223760"/>
                  <a:pt x="5886851" y="1209168"/>
                </a:cubicBezTo>
                <a:cubicBezTo>
                  <a:pt x="5674001" y="1201036"/>
                  <a:pt x="5609798" y="1205992"/>
                  <a:pt x="5379654" y="1209168"/>
                </a:cubicBezTo>
                <a:cubicBezTo>
                  <a:pt x="5149510" y="1212344"/>
                  <a:pt x="5124004" y="1201236"/>
                  <a:pt x="4872457" y="1209168"/>
                </a:cubicBezTo>
                <a:cubicBezTo>
                  <a:pt x="4620910" y="1217100"/>
                  <a:pt x="4387442" y="1207393"/>
                  <a:pt x="4258481" y="1209168"/>
                </a:cubicBezTo>
                <a:cubicBezTo>
                  <a:pt x="4129520" y="1210943"/>
                  <a:pt x="4000799" y="1226835"/>
                  <a:pt x="3751284" y="1209168"/>
                </a:cubicBezTo>
                <a:cubicBezTo>
                  <a:pt x="3501769" y="1191501"/>
                  <a:pt x="3284634" y="1188748"/>
                  <a:pt x="3137309" y="1209168"/>
                </a:cubicBezTo>
                <a:cubicBezTo>
                  <a:pt x="2989985" y="1229588"/>
                  <a:pt x="2788227" y="1196182"/>
                  <a:pt x="2630112" y="1209168"/>
                </a:cubicBezTo>
                <a:cubicBezTo>
                  <a:pt x="2471997" y="1222154"/>
                  <a:pt x="2227725" y="1179807"/>
                  <a:pt x="1909358" y="1209168"/>
                </a:cubicBezTo>
                <a:cubicBezTo>
                  <a:pt x="1590991" y="1238529"/>
                  <a:pt x="1457206" y="1229990"/>
                  <a:pt x="1241993" y="1209168"/>
                </a:cubicBezTo>
                <a:cubicBezTo>
                  <a:pt x="1026781" y="1188346"/>
                  <a:pt x="697043" y="1197623"/>
                  <a:pt x="547934" y="1209168"/>
                </a:cubicBezTo>
                <a:cubicBezTo>
                  <a:pt x="230484" y="1135329"/>
                  <a:pt x="48253" y="914544"/>
                  <a:pt x="0" y="661234"/>
                </a:cubicBezTo>
                <a:cubicBezTo>
                  <a:pt x="4334" y="612817"/>
                  <a:pt x="-4910" y="583222"/>
                  <a:pt x="0" y="54793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Штучний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інтелект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створити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фейкове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відео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де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людина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говорить те,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насправді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казала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8" name="Прямокутник: округлені кути 27">
            <a:extLst>
              <a:ext uri="{FF2B5EF4-FFF2-40B4-BE49-F238E27FC236}">
                <a16:creationId xmlns:a16="http://schemas.microsoft.com/office/drawing/2014/main" id="{1DE1651F-8FED-4BCC-0405-F56B4B16C5A8}"/>
              </a:ext>
            </a:extLst>
          </p:cNvPr>
          <p:cNvSpPr/>
          <p:nvPr/>
        </p:nvSpPr>
        <p:spPr>
          <a:xfrm>
            <a:off x="139146" y="4719528"/>
            <a:ext cx="6434785" cy="678844"/>
          </a:xfrm>
          <a:custGeom>
            <a:avLst/>
            <a:gdLst>
              <a:gd name="connsiteX0" fmla="*/ 0 w 6434785"/>
              <a:gd name="connsiteY0" fmla="*/ 307618 h 678844"/>
              <a:gd name="connsiteX1" fmla="*/ 307618 w 6434785"/>
              <a:gd name="connsiteY1" fmla="*/ 0 h 678844"/>
              <a:gd name="connsiteX2" fmla="*/ 1012430 w 6434785"/>
              <a:gd name="connsiteY2" fmla="*/ 0 h 678844"/>
              <a:gd name="connsiteX3" fmla="*/ 1659047 w 6434785"/>
              <a:gd name="connsiteY3" fmla="*/ 0 h 678844"/>
              <a:gd name="connsiteX4" fmla="*/ 2189272 w 6434785"/>
              <a:gd name="connsiteY4" fmla="*/ 0 h 678844"/>
              <a:gd name="connsiteX5" fmla="*/ 2719498 w 6434785"/>
              <a:gd name="connsiteY5" fmla="*/ 0 h 678844"/>
              <a:gd name="connsiteX6" fmla="*/ 3366114 w 6434785"/>
              <a:gd name="connsiteY6" fmla="*/ 0 h 678844"/>
              <a:gd name="connsiteX7" fmla="*/ 3838144 w 6434785"/>
              <a:gd name="connsiteY7" fmla="*/ 0 h 678844"/>
              <a:gd name="connsiteX8" fmla="*/ 4542956 w 6434785"/>
              <a:gd name="connsiteY8" fmla="*/ 0 h 678844"/>
              <a:gd name="connsiteX9" fmla="*/ 5131378 w 6434785"/>
              <a:gd name="connsiteY9" fmla="*/ 0 h 678844"/>
              <a:gd name="connsiteX10" fmla="*/ 6127167 w 6434785"/>
              <a:gd name="connsiteY10" fmla="*/ 0 h 678844"/>
              <a:gd name="connsiteX11" fmla="*/ 6434785 w 6434785"/>
              <a:gd name="connsiteY11" fmla="*/ 307618 h 678844"/>
              <a:gd name="connsiteX12" fmla="*/ 6434785 w 6434785"/>
              <a:gd name="connsiteY12" fmla="*/ 371226 h 678844"/>
              <a:gd name="connsiteX13" fmla="*/ 6127167 w 6434785"/>
              <a:gd name="connsiteY13" fmla="*/ 678844 h 678844"/>
              <a:gd name="connsiteX14" fmla="*/ 5538746 w 6434785"/>
              <a:gd name="connsiteY14" fmla="*/ 678844 h 678844"/>
              <a:gd name="connsiteX15" fmla="*/ 5008520 w 6434785"/>
              <a:gd name="connsiteY15" fmla="*/ 678844 h 678844"/>
              <a:gd name="connsiteX16" fmla="*/ 4361904 w 6434785"/>
              <a:gd name="connsiteY16" fmla="*/ 678844 h 678844"/>
              <a:gd name="connsiteX17" fmla="*/ 3889874 w 6434785"/>
              <a:gd name="connsiteY17" fmla="*/ 678844 h 678844"/>
              <a:gd name="connsiteX18" fmla="*/ 3359648 w 6434785"/>
              <a:gd name="connsiteY18" fmla="*/ 678844 h 678844"/>
              <a:gd name="connsiteX19" fmla="*/ 2596641 w 6434785"/>
              <a:gd name="connsiteY19" fmla="*/ 678844 h 678844"/>
              <a:gd name="connsiteX20" fmla="*/ 1833633 w 6434785"/>
              <a:gd name="connsiteY20" fmla="*/ 678844 h 678844"/>
              <a:gd name="connsiteX21" fmla="*/ 1245212 w 6434785"/>
              <a:gd name="connsiteY21" fmla="*/ 678844 h 678844"/>
              <a:gd name="connsiteX22" fmla="*/ 307618 w 6434785"/>
              <a:gd name="connsiteY22" fmla="*/ 678844 h 678844"/>
              <a:gd name="connsiteX23" fmla="*/ 0 w 6434785"/>
              <a:gd name="connsiteY23" fmla="*/ 371226 h 678844"/>
              <a:gd name="connsiteX24" fmla="*/ 0 w 6434785"/>
              <a:gd name="connsiteY24" fmla="*/ 307618 h 67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434785" h="678844" fill="none" extrusionOk="0">
                <a:moveTo>
                  <a:pt x="0" y="307618"/>
                </a:moveTo>
                <a:cubicBezTo>
                  <a:pt x="8101" y="152379"/>
                  <a:pt x="134694" y="-7592"/>
                  <a:pt x="307618" y="0"/>
                </a:cubicBezTo>
                <a:cubicBezTo>
                  <a:pt x="584231" y="-7175"/>
                  <a:pt x="784703" y="32848"/>
                  <a:pt x="1012430" y="0"/>
                </a:cubicBezTo>
                <a:cubicBezTo>
                  <a:pt x="1240157" y="-32848"/>
                  <a:pt x="1488328" y="31075"/>
                  <a:pt x="1659047" y="0"/>
                </a:cubicBezTo>
                <a:cubicBezTo>
                  <a:pt x="1829766" y="-31075"/>
                  <a:pt x="2042708" y="-21765"/>
                  <a:pt x="2189272" y="0"/>
                </a:cubicBezTo>
                <a:cubicBezTo>
                  <a:pt x="2335836" y="21765"/>
                  <a:pt x="2497849" y="20791"/>
                  <a:pt x="2719498" y="0"/>
                </a:cubicBezTo>
                <a:cubicBezTo>
                  <a:pt x="2941147" y="-20791"/>
                  <a:pt x="3185916" y="-11875"/>
                  <a:pt x="3366114" y="0"/>
                </a:cubicBezTo>
                <a:cubicBezTo>
                  <a:pt x="3546312" y="11875"/>
                  <a:pt x="3710037" y="-14704"/>
                  <a:pt x="3838144" y="0"/>
                </a:cubicBezTo>
                <a:cubicBezTo>
                  <a:pt x="3966251" y="14704"/>
                  <a:pt x="4354012" y="14993"/>
                  <a:pt x="4542956" y="0"/>
                </a:cubicBezTo>
                <a:cubicBezTo>
                  <a:pt x="4731900" y="-14993"/>
                  <a:pt x="4878443" y="3688"/>
                  <a:pt x="5131378" y="0"/>
                </a:cubicBezTo>
                <a:cubicBezTo>
                  <a:pt x="5384313" y="-3688"/>
                  <a:pt x="5877121" y="-23130"/>
                  <a:pt x="6127167" y="0"/>
                </a:cubicBezTo>
                <a:cubicBezTo>
                  <a:pt x="6281740" y="-9520"/>
                  <a:pt x="6439138" y="141045"/>
                  <a:pt x="6434785" y="307618"/>
                </a:cubicBezTo>
                <a:cubicBezTo>
                  <a:pt x="6431655" y="333197"/>
                  <a:pt x="6432945" y="340350"/>
                  <a:pt x="6434785" y="371226"/>
                </a:cubicBezTo>
                <a:cubicBezTo>
                  <a:pt x="6428810" y="521938"/>
                  <a:pt x="6261291" y="668784"/>
                  <a:pt x="6127167" y="678844"/>
                </a:cubicBezTo>
                <a:cubicBezTo>
                  <a:pt x="5933029" y="699541"/>
                  <a:pt x="5696954" y="683976"/>
                  <a:pt x="5538746" y="678844"/>
                </a:cubicBezTo>
                <a:cubicBezTo>
                  <a:pt x="5380538" y="673712"/>
                  <a:pt x="5125455" y="691575"/>
                  <a:pt x="5008520" y="678844"/>
                </a:cubicBezTo>
                <a:cubicBezTo>
                  <a:pt x="4891585" y="666113"/>
                  <a:pt x="4646791" y="690099"/>
                  <a:pt x="4361904" y="678844"/>
                </a:cubicBezTo>
                <a:cubicBezTo>
                  <a:pt x="4077017" y="667589"/>
                  <a:pt x="4076515" y="701886"/>
                  <a:pt x="3889874" y="678844"/>
                </a:cubicBezTo>
                <a:cubicBezTo>
                  <a:pt x="3703233" y="655803"/>
                  <a:pt x="3547857" y="683789"/>
                  <a:pt x="3359648" y="678844"/>
                </a:cubicBezTo>
                <a:cubicBezTo>
                  <a:pt x="3171439" y="673899"/>
                  <a:pt x="2774575" y="682948"/>
                  <a:pt x="2596641" y="678844"/>
                </a:cubicBezTo>
                <a:cubicBezTo>
                  <a:pt x="2418707" y="674740"/>
                  <a:pt x="1987840" y="662565"/>
                  <a:pt x="1833633" y="678844"/>
                </a:cubicBezTo>
                <a:cubicBezTo>
                  <a:pt x="1679426" y="695123"/>
                  <a:pt x="1373726" y="701501"/>
                  <a:pt x="1245212" y="678844"/>
                </a:cubicBezTo>
                <a:cubicBezTo>
                  <a:pt x="1116698" y="656187"/>
                  <a:pt x="635229" y="654519"/>
                  <a:pt x="307618" y="678844"/>
                </a:cubicBezTo>
                <a:cubicBezTo>
                  <a:pt x="136638" y="683117"/>
                  <a:pt x="-14014" y="541948"/>
                  <a:pt x="0" y="371226"/>
                </a:cubicBezTo>
                <a:cubicBezTo>
                  <a:pt x="-1256" y="347308"/>
                  <a:pt x="-1537" y="325672"/>
                  <a:pt x="0" y="307618"/>
                </a:cubicBezTo>
                <a:close/>
              </a:path>
              <a:path w="6434785" h="678844" stroke="0" extrusionOk="0">
                <a:moveTo>
                  <a:pt x="0" y="307618"/>
                </a:moveTo>
                <a:cubicBezTo>
                  <a:pt x="-7402" y="143919"/>
                  <a:pt x="139829" y="-5434"/>
                  <a:pt x="307618" y="0"/>
                </a:cubicBezTo>
                <a:cubicBezTo>
                  <a:pt x="410510" y="5072"/>
                  <a:pt x="656270" y="-1307"/>
                  <a:pt x="779648" y="0"/>
                </a:cubicBezTo>
                <a:cubicBezTo>
                  <a:pt x="903026" y="1307"/>
                  <a:pt x="1118252" y="17050"/>
                  <a:pt x="1309874" y="0"/>
                </a:cubicBezTo>
                <a:cubicBezTo>
                  <a:pt x="1501496" y="-17050"/>
                  <a:pt x="1772943" y="-1149"/>
                  <a:pt x="2014686" y="0"/>
                </a:cubicBezTo>
                <a:cubicBezTo>
                  <a:pt x="2256429" y="1149"/>
                  <a:pt x="2531516" y="24205"/>
                  <a:pt x="2661302" y="0"/>
                </a:cubicBezTo>
                <a:cubicBezTo>
                  <a:pt x="2791088" y="-24205"/>
                  <a:pt x="3009129" y="11280"/>
                  <a:pt x="3133332" y="0"/>
                </a:cubicBezTo>
                <a:cubicBezTo>
                  <a:pt x="3257535" y="-11280"/>
                  <a:pt x="3514244" y="11470"/>
                  <a:pt x="3721753" y="0"/>
                </a:cubicBezTo>
                <a:cubicBezTo>
                  <a:pt x="3929262" y="-11470"/>
                  <a:pt x="4194660" y="-8626"/>
                  <a:pt x="4368370" y="0"/>
                </a:cubicBezTo>
                <a:cubicBezTo>
                  <a:pt x="4542080" y="8626"/>
                  <a:pt x="4747423" y="1030"/>
                  <a:pt x="5073182" y="0"/>
                </a:cubicBezTo>
                <a:cubicBezTo>
                  <a:pt x="5398941" y="-1030"/>
                  <a:pt x="5745374" y="-33067"/>
                  <a:pt x="6127167" y="0"/>
                </a:cubicBezTo>
                <a:cubicBezTo>
                  <a:pt x="6333200" y="-3658"/>
                  <a:pt x="6424264" y="100556"/>
                  <a:pt x="6434785" y="307618"/>
                </a:cubicBezTo>
                <a:cubicBezTo>
                  <a:pt x="6432058" y="327186"/>
                  <a:pt x="6434682" y="354361"/>
                  <a:pt x="6434785" y="371226"/>
                </a:cubicBezTo>
                <a:cubicBezTo>
                  <a:pt x="6409252" y="545495"/>
                  <a:pt x="6328041" y="658243"/>
                  <a:pt x="6127167" y="678844"/>
                </a:cubicBezTo>
                <a:cubicBezTo>
                  <a:pt x="5871733" y="663105"/>
                  <a:pt x="5810284" y="684655"/>
                  <a:pt x="5596941" y="678844"/>
                </a:cubicBezTo>
                <a:cubicBezTo>
                  <a:pt x="5383598" y="673033"/>
                  <a:pt x="5256970" y="650938"/>
                  <a:pt x="5008520" y="678844"/>
                </a:cubicBezTo>
                <a:cubicBezTo>
                  <a:pt x="4760070" y="706750"/>
                  <a:pt x="4640478" y="670360"/>
                  <a:pt x="4536490" y="678844"/>
                </a:cubicBezTo>
                <a:cubicBezTo>
                  <a:pt x="4432502" y="687329"/>
                  <a:pt x="4203269" y="707258"/>
                  <a:pt x="3948069" y="678844"/>
                </a:cubicBezTo>
                <a:cubicBezTo>
                  <a:pt x="3692869" y="650430"/>
                  <a:pt x="3692128" y="668499"/>
                  <a:pt x="3476039" y="678844"/>
                </a:cubicBezTo>
                <a:cubicBezTo>
                  <a:pt x="3259950" y="689190"/>
                  <a:pt x="3042688" y="649135"/>
                  <a:pt x="2771227" y="678844"/>
                </a:cubicBezTo>
                <a:cubicBezTo>
                  <a:pt x="2499766" y="708553"/>
                  <a:pt x="2294932" y="666469"/>
                  <a:pt x="2124611" y="678844"/>
                </a:cubicBezTo>
                <a:cubicBezTo>
                  <a:pt x="1954290" y="691219"/>
                  <a:pt x="1664372" y="644649"/>
                  <a:pt x="1419798" y="678844"/>
                </a:cubicBezTo>
                <a:cubicBezTo>
                  <a:pt x="1175224" y="713039"/>
                  <a:pt x="735290" y="699515"/>
                  <a:pt x="307618" y="678844"/>
                </a:cubicBezTo>
                <a:cubicBezTo>
                  <a:pt x="111749" y="667653"/>
                  <a:pt x="15134" y="529738"/>
                  <a:pt x="0" y="371226"/>
                </a:cubicBezTo>
                <a:cubicBezTo>
                  <a:pt x="2713" y="356388"/>
                  <a:pt x="-2663" y="333167"/>
                  <a:pt x="0" y="30761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YouTube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з’явився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раніше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ніж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Facebook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4FEE0C1A-B65E-119F-E861-A036FAF65C2E}"/>
              </a:ext>
            </a:extLst>
          </p:cNvPr>
          <p:cNvSpPr/>
          <p:nvPr/>
        </p:nvSpPr>
        <p:spPr>
          <a:xfrm>
            <a:off x="139146" y="5560300"/>
            <a:ext cx="6434785" cy="936525"/>
          </a:xfrm>
          <a:custGeom>
            <a:avLst/>
            <a:gdLst>
              <a:gd name="connsiteX0" fmla="*/ 0 w 6434785"/>
              <a:gd name="connsiteY0" fmla="*/ 424386 h 936525"/>
              <a:gd name="connsiteX1" fmla="*/ 424386 w 6434785"/>
              <a:gd name="connsiteY1" fmla="*/ 0 h 936525"/>
              <a:gd name="connsiteX2" fmla="*/ 1122638 w 6434785"/>
              <a:gd name="connsiteY2" fmla="*/ 0 h 936525"/>
              <a:gd name="connsiteX3" fmla="*/ 1709169 w 6434785"/>
              <a:gd name="connsiteY3" fmla="*/ 0 h 936525"/>
              <a:gd name="connsiteX4" fmla="*/ 2407421 w 6434785"/>
              <a:gd name="connsiteY4" fmla="*/ 0 h 936525"/>
              <a:gd name="connsiteX5" fmla="*/ 2993952 w 6434785"/>
              <a:gd name="connsiteY5" fmla="*/ 0 h 936525"/>
              <a:gd name="connsiteX6" fmla="*/ 3580483 w 6434785"/>
              <a:gd name="connsiteY6" fmla="*/ 0 h 936525"/>
              <a:gd name="connsiteX7" fmla="*/ 4278735 w 6434785"/>
              <a:gd name="connsiteY7" fmla="*/ 0 h 936525"/>
              <a:gd name="connsiteX8" fmla="*/ 4809406 w 6434785"/>
              <a:gd name="connsiteY8" fmla="*/ 0 h 936525"/>
              <a:gd name="connsiteX9" fmla="*/ 6010399 w 6434785"/>
              <a:gd name="connsiteY9" fmla="*/ 0 h 936525"/>
              <a:gd name="connsiteX10" fmla="*/ 6434785 w 6434785"/>
              <a:gd name="connsiteY10" fmla="*/ 424386 h 936525"/>
              <a:gd name="connsiteX11" fmla="*/ 6434785 w 6434785"/>
              <a:gd name="connsiteY11" fmla="*/ 512139 h 936525"/>
              <a:gd name="connsiteX12" fmla="*/ 6010399 w 6434785"/>
              <a:gd name="connsiteY12" fmla="*/ 936525 h 936525"/>
              <a:gd name="connsiteX13" fmla="*/ 5479728 w 6434785"/>
              <a:gd name="connsiteY13" fmla="*/ 936525 h 936525"/>
              <a:gd name="connsiteX14" fmla="*/ 4893196 w 6434785"/>
              <a:gd name="connsiteY14" fmla="*/ 936525 h 936525"/>
              <a:gd name="connsiteX15" fmla="*/ 4139085 w 6434785"/>
              <a:gd name="connsiteY15" fmla="*/ 936525 h 936525"/>
              <a:gd name="connsiteX16" fmla="*/ 3552553 w 6434785"/>
              <a:gd name="connsiteY16" fmla="*/ 936525 h 936525"/>
              <a:gd name="connsiteX17" fmla="*/ 2854302 w 6434785"/>
              <a:gd name="connsiteY17" fmla="*/ 936525 h 936525"/>
              <a:gd name="connsiteX18" fmla="*/ 2323630 w 6434785"/>
              <a:gd name="connsiteY18" fmla="*/ 936525 h 936525"/>
              <a:gd name="connsiteX19" fmla="*/ 1737099 w 6434785"/>
              <a:gd name="connsiteY19" fmla="*/ 936525 h 936525"/>
              <a:gd name="connsiteX20" fmla="*/ 424386 w 6434785"/>
              <a:gd name="connsiteY20" fmla="*/ 936525 h 936525"/>
              <a:gd name="connsiteX21" fmla="*/ 0 w 6434785"/>
              <a:gd name="connsiteY21" fmla="*/ 512139 h 936525"/>
              <a:gd name="connsiteX22" fmla="*/ 0 w 6434785"/>
              <a:gd name="connsiteY22" fmla="*/ 424386 h 93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936525" fill="none" extrusionOk="0">
                <a:moveTo>
                  <a:pt x="0" y="424386"/>
                </a:moveTo>
                <a:cubicBezTo>
                  <a:pt x="27815" y="201955"/>
                  <a:pt x="218397" y="-26667"/>
                  <a:pt x="424386" y="0"/>
                </a:cubicBezTo>
                <a:cubicBezTo>
                  <a:pt x="757143" y="-2836"/>
                  <a:pt x="975293" y="25990"/>
                  <a:pt x="1122638" y="0"/>
                </a:cubicBezTo>
                <a:cubicBezTo>
                  <a:pt x="1269983" y="-25990"/>
                  <a:pt x="1578886" y="19123"/>
                  <a:pt x="1709169" y="0"/>
                </a:cubicBezTo>
                <a:cubicBezTo>
                  <a:pt x="1839452" y="-19123"/>
                  <a:pt x="2132512" y="-5001"/>
                  <a:pt x="2407421" y="0"/>
                </a:cubicBezTo>
                <a:cubicBezTo>
                  <a:pt x="2682330" y="5001"/>
                  <a:pt x="2769622" y="20461"/>
                  <a:pt x="2993952" y="0"/>
                </a:cubicBezTo>
                <a:cubicBezTo>
                  <a:pt x="3218282" y="-20461"/>
                  <a:pt x="3427158" y="24641"/>
                  <a:pt x="3580483" y="0"/>
                </a:cubicBezTo>
                <a:cubicBezTo>
                  <a:pt x="3733808" y="-24641"/>
                  <a:pt x="3942235" y="8269"/>
                  <a:pt x="4278735" y="0"/>
                </a:cubicBezTo>
                <a:cubicBezTo>
                  <a:pt x="4615235" y="-8269"/>
                  <a:pt x="4593491" y="-9244"/>
                  <a:pt x="4809406" y="0"/>
                </a:cubicBezTo>
                <a:cubicBezTo>
                  <a:pt x="5025321" y="9244"/>
                  <a:pt x="5552592" y="47648"/>
                  <a:pt x="6010399" y="0"/>
                </a:cubicBezTo>
                <a:cubicBezTo>
                  <a:pt x="6290459" y="27693"/>
                  <a:pt x="6441539" y="197242"/>
                  <a:pt x="6434785" y="424386"/>
                </a:cubicBezTo>
                <a:cubicBezTo>
                  <a:pt x="6431600" y="452274"/>
                  <a:pt x="6432643" y="483272"/>
                  <a:pt x="6434785" y="512139"/>
                </a:cubicBezTo>
                <a:cubicBezTo>
                  <a:pt x="6429202" y="709636"/>
                  <a:pt x="6221578" y="961028"/>
                  <a:pt x="6010399" y="936525"/>
                </a:cubicBezTo>
                <a:cubicBezTo>
                  <a:pt x="5759123" y="941885"/>
                  <a:pt x="5683459" y="937930"/>
                  <a:pt x="5479728" y="936525"/>
                </a:cubicBezTo>
                <a:cubicBezTo>
                  <a:pt x="5275997" y="935120"/>
                  <a:pt x="5075090" y="956598"/>
                  <a:pt x="4893196" y="936525"/>
                </a:cubicBezTo>
                <a:cubicBezTo>
                  <a:pt x="4711302" y="916452"/>
                  <a:pt x="4399637" y="943424"/>
                  <a:pt x="4139085" y="936525"/>
                </a:cubicBezTo>
                <a:cubicBezTo>
                  <a:pt x="3878533" y="929626"/>
                  <a:pt x="3686253" y="923654"/>
                  <a:pt x="3552553" y="936525"/>
                </a:cubicBezTo>
                <a:cubicBezTo>
                  <a:pt x="3418853" y="949396"/>
                  <a:pt x="3067860" y="954880"/>
                  <a:pt x="2854302" y="936525"/>
                </a:cubicBezTo>
                <a:cubicBezTo>
                  <a:pt x="2640744" y="918170"/>
                  <a:pt x="2430455" y="952298"/>
                  <a:pt x="2323630" y="936525"/>
                </a:cubicBezTo>
                <a:cubicBezTo>
                  <a:pt x="2216805" y="920752"/>
                  <a:pt x="1890064" y="964923"/>
                  <a:pt x="1737099" y="936525"/>
                </a:cubicBezTo>
                <a:cubicBezTo>
                  <a:pt x="1584134" y="908127"/>
                  <a:pt x="809499" y="998342"/>
                  <a:pt x="424386" y="936525"/>
                </a:cubicBezTo>
                <a:cubicBezTo>
                  <a:pt x="192941" y="892122"/>
                  <a:pt x="-8083" y="728528"/>
                  <a:pt x="0" y="512139"/>
                </a:cubicBezTo>
                <a:cubicBezTo>
                  <a:pt x="-82" y="492286"/>
                  <a:pt x="-4241" y="458059"/>
                  <a:pt x="0" y="424386"/>
                </a:cubicBezTo>
                <a:close/>
              </a:path>
              <a:path w="6434785" h="936525" stroke="0" extrusionOk="0">
                <a:moveTo>
                  <a:pt x="0" y="424386"/>
                </a:moveTo>
                <a:cubicBezTo>
                  <a:pt x="-6224" y="195213"/>
                  <a:pt x="202054" y="-31122"/>
                  <a:pt x="424386" y="0"/>
                </a:cubicBezTo>
                <a:cubicBezTo>
                  <a:pt x="611639" y="-13962"/>
                  <a:pt x="713906" y="-12043"/>
                  <a:pt x="955057" y="0"/>
                </a:cubicBezTo>
                <a:cubicBezTo>
                  <a:pt x="1196208" y="12043"/>
                  <a:pt x="1346861" y="-6922"/>
                  <a:pt x="1541589" y="0"/>
                </a:cubicBezTo>
                <a:cubicBezTo>
                  <a:pt x="1736317" y="6922"/>
                  <a:pt x="2107281" y="14765"/>
                  <a:pt x="2295700" y="0"/>
                </a:cubicBezTo>
                <a:cubicBezTo>
                  <a:pt x="2484119" y="-14765"/>
                  <a:pt x="2774772" y="-8225"/>
                  <a:pt x="2993952" y="0"/>
                </a:cubicBezTo>
                <a:cubicBezTo>
                  <a:pt x="3213132" y="8225"/>
                  <a:pt x="3293837" y="-25106"/>
                  <a:pt x="3524623" y="0"/>
                </a:cubicBezTo>
                <a:cubicBezTo>
                  <a:pt x="3755409" y="25106"/>
                  <a:pt x="3953237" y="-5919"/>
                  <a:pt x="4167015" y="0"/>
                </a:cubicBezTo>
                <a:cubicBezTo>
                  <a:pt x="4380793" y="5919"/>
                  <a:pt x="4672729" y="32035"/>
                  <a:pt x="4865266" y="0"/>
                </a:cubicBezTo>
                <a:cubicBezTo>
                  <a:pt x="5057803" y="-32035"/>
                  <a:pt x="5708821" y="34381"/>
                  <a:pt x="6010399" y="0"/>
                </a:cubicBezTo>
                <a:cubicBezTo>
                  <a:pt x="6194213" y="-9570"/>
                  <a:pt x="6391977" y="177052"/>
                  <a:pt x="6434785" y="424386"/>
                </a:cubicBezTo>
                <a:cubicBezTo>
                  <a:pt x="6431364" y="453797"/>
                  <a:pt x="6434277" y="483582"/>
                  <a:pt x="6434785" y="512139"/>
                </a:cubicBezTo>
                <a:cubicBezTo>
                  <a:pt x="6489776" y="732314"/>
                  <a:pt x="6243830" y="956252"/>
                  <a:pt x="6010399" y="936525"/>
                </a:cubicBezTo>
                <a:cubicBezTo>
                  <a:pt x="5878417" y="959244"/>
                  <a:pt x="5647830" y="935315"/>
                  <a:pt x="5479728" y="936525"/>
                </a:cubicBezTo>
                <a:cubicBezTo>
                  <a:pt x="5311626" y="937735"/>
                  <a:pt x="5127919" y="921371"/>
                  <a:pt x="4949057" y="936525"/>
                </a:cubicBezTo>
                <a:cubicBezTo>
                  <a:pt x="4770195" y="951679"/>
                  <a:pt x="4576702" y="947740"/>
                  <a:pt x="4306665" y="936525"/>
                </a:cubicBezTo>
                <a:cubicBezTo>
                  <a:pt x="4036628" y="925310"/>
                  <a:pt x="3971087" y="925510"/>
                  <a:pt x="3775994" y="936525"/>
                </a:cubicBezTo>
                <a:cubicBezTo>
                  <a:pt x="3580901" y="947540"/>
                  <a:pt x="3277615" y="954126"/>
                  <a:pt x="3133602" y="936525"/>
                </a:cubicBezTo>
                <a:cubicBezTo>
                  <a:pt x="2989589" y="918924"/>
                  <a:pt x="2796335" y="960288"/>
                  <a:pt x="2602931" y="936525"/>
                </a:cubicBezTo>
                <a:cubicBezTo>
                  <a:pt x="2409527" y="912762"/>
                  <a:pt x="2162906" y="950677"/>
                  <a:pt x="1848819" y="936525"/>
                </a:cubicBezTo>
                <a:cubicBezTo>
                  <a:pt x="1534732" y="922373"/>
                  <a:pt x="1417710" y="958133"/>
                  <a:pt x="1150568" y="936525"/>
                </a:cubicBezTo>
                <a:cubicBezTo>
                  <a:pt x="883426" y="914917"/>
                  <a:pt x="587893" y="938813"/>
                  <a:pt x="424386" y="936525"/>
                </a:cubicBezTo>
                <a:cubicBezTo>
                  <a:pt x="186021" y="916701"/>
                  <a:pt x="17975" y="728154"/>
                  <a:pt x="0" y="512139"/>
                </a:cubicBezTo>
                <a:cubicBezTo>
                  <a:pt x="-3497" y="489282"/>
                  <a:pt x="3493" y="451304"/>
                  <a:pt x="0" y="424386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Кожен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лайк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частина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цифрового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сліду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6C126F9-A92B-B0D6-1C04-C8538AF018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160" y="1795874"/>
            <a:ext cx="1275919" cy="6102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4B3D8CE-2CFF-6188-6EA7-9702D2E188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672" y="2824183"/>
            <a:ext cx="1068336" cy="55295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F03CBC5-6313-6082-3F24-C27B44F159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760" y="4166228"/>
            <a:ext cx="1275919" cy="6102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CDC4F4E1-8EFD-EEFA-FBF3-45D243F3AD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343" y="5225205"/>
            <a:ext cx="1068336" cy="55295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2709CC5-454D-B9E5-7485-74E4DD8D14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760" y="6106092"/>
            <a:ext cx="1275919" cy="6102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26073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362F3-6142-BFCA-22A4-D35641F3D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03C3B0-D24A-2991-671D-4109327777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2C948F-D5D0-195E-00F2-2B2BA10EDA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236" y="-219489"/>
            <a:ext cx="6924675" cy="17907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79C1BED-88F8-74BC-F686-282C67942C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95350"/>
            <a:ext cx="5562650" cy="55626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8" name="Прямокутник: округлені кути 17">
            <a:extLst>
              <a:ext uri="{FF2B5EF4-FFF2-40B4-BE49-F238E27FC236}">
                <a16:creationId xmlns:a16="http://schemas.microsoft.com/office/drawing/2014/main" id="{0A36F787-FCBA-FBDE-7B5F-E6D7DAFC82D9}"/>
              </a:ext>
            </a:extLst>
          </p:cNvPr>
          <p:cNvSpPr/>
          <p:nvPr/>
        </p:nvSpPr>
        <p:spPr>
          <a:xfrm>
            <a:off x="5546034" y="1223155"/>
            <a:ext cx="6434785" cy="933635"/>
          </a:xfrm>
          <a:custGeom>
            <a:avLst/>
            <a:gdLst>
              <a:gd name="connsiteX0" fmla="*/ 0 w 6434785"/>
              <a:gd name="connsiteY0" fmla="*/ 423077 h 933635"/>
              <a:gd name="connsiteX1" fmla="*/ 423077 w 6434785"/>
              <a:gd name="connsiteY1" fmla="*/ 0 h 933635"/>
              <a:gd name="connsiteX2" fmla="*/ 1121656 w 6434785"/>
              <a:gd name="connsiteY2" fmla="*/ 0 h 933635"/>
              <a:gd name="connsiteX3" fmla="*/ 1708462 w 6434785"/>
              <a:gd name="connsiteY3" fmla="*/ 0 h 933635"/>
              <a:gd name="connsiteX4" fmla="*/ 2407041 w 6434785"/>
              <a:gd name="connsiteY4" fmla="*/ 0 h 933635"/>
              <a:gd name="connsiteX5" fmla="*/ 2993847 w 6434785"/>
              <a:gd name="connsiteY5" fmla="*/ 0 h 933635"/>
              <a:gd name="connsiteX6" fmla="*/ 3580654 w 6434785"/>
              <a:gd name="connsiteY6" fmla="*/ 0 h 933635"/>
              <a:gd name="connsiteX7" fmla="*/ 4279232 w 6434785"/>
              <a:gd name="connsiteY7" fmla="*/ 0 h 933635"/>
              <a:gd name="connsiteX8" fmla="*/ 4810152 w 6434785"/>
              <a:gd name="connsiteY8" fmla="*/ 0 h 933635"/>
              <a:gd name="connsiteX9" fmla="*/ 6011708 w 6434785"/>
              <a:gd name="connsiteY9" fmla="*/ 0 h 933635"/>
              <a:gd name="connsiteX10" fmla="*/ 6434785 w 6434785"/>
              <a:gd name="connsiteY10" fmla="*/ 423077 h 933635"/>
              <a:gd name="connsiteX11" fmla="*/ 6434785 w 6434785"/>
              <a:gd name="connsiteY11" fmla="*/ 510558 h 933635"/>
              <a:gd name="connsiteX12" fmla="*/ 6011708 w 6434785"/>
              <a:gd name="connsiteY12" fmla="*/ 933635 h 933635"/>
              <a:gd name="connsiteX13" fmla="*/ 5480788 w 6434785"/>
              <a:gd name="connsiteY13" fmla="*/ 933635 h 933635"/>
              <a:gd name="connsiteX14" fmla="*/ 4893982 w 6434785"/>
              <a:gd name="connsiteY14" fmla="*/ 933635 h 933635"/>
              <a:gd name="connsiteX15" fmla="*/ 4139517 w 6434785"/>
              <a:gd name="connsiteY15" fmla="*/ 933635 h 933635"/>
              <a:gd name="connsiteX16" fmla="*/ 3552710 w 6434785"/>
              <a:gd name="connsiteY16" fmla="*/ 933635 h 933635"/>
              <a:gd name="connsiteX17" fmla="*/ 2854131 w 6434785"/>
              <a:gd name="connsiteY17" fmla="*/ 933635 h 933635"/>
              <a:gd name="connsiteX18" fmla="*/ 2323212 w 6434785"/>
              <a:gd name="connsiteY18" fmla="*/ 933635 h 933635"/>
              <a:gd name="connsiteX19" fmla="*/ 1736405 w 6434785"/>
              <a:gd name="connsiteY19" fmla="*/ 933635 h 933635"/>
              <a:gd name="connsiteX20" fmla="*/ 423077 w 6434785"/>
              <a:gd name="connsiteY20" fmla="*/ 933635 h 933635"/>
              <a:gd name="connsiteX21" fmla="*/ 0 w 6434785"/>
              <a:gd name="connsiteY21" fmla="*/ 510558 h 933635"/>
              <a:gd name="connsiteX22" fmla="*/ 0 w 6434785"/>
              <a:gd name="connsiteY22" fmla="*/ 423077 h 93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933635" fill="none" extrusionOk="0">
                <a:moveTo>
                  <a:pt x="0" y="423077"/>
                </a:moveTo>
                <a:cubicBezTo>
                  <a:pt x="27160" y="201088"/>
                  <a:pt x="215516" y="-24512"/>
                  <a:pt x="423077" y="0"/>
                </a:cubicBezTo>
                <a:cubicBezTo>
                  <a:pt x="704923" y="1343"/>
                  <a:pt x="949526" y="-20210"/>
                  <a:pt x="1121656" y="0"/>
                </a:cubicBezTo>
                <a:cubicBezTo>
                  <a:pt x="1293786" y="20210"/>
                  <a:pt x="1472405" y="-26811"/>
                  <a:pt x="1708462" y="0"/>
                </a:cubicBezTo>
                <a:cubicBezTo>
                  <a:pt x="1944519" y="26811"/>
                  <a:pt x="2190406" y="-34482"/>
                  <a:pt x="2407041" y="0"/>
                </a:cubicBezTo>
                <a:cubicBezTo>
                  <a:pt x="2623676" y="34482"/>
                  <a:pt x="2811546" y="-8661"/>
                  <a:pt x="2993847" y="0"/>
                </a:cubicBezTo>
                <a:cubicBezTo>
                  <a:pt x="3176148" y="8661"/>
                  <a:pt x="3391442" y="5758"/>
                  <a:pt x="3580654" y="0"/>
                </a:cubicBezTo>
                <a:cubicBezTo>
                  <a:pt x="3769866" y="-5758"/>
                  <a:pt x="4093126" y="11946"/>
                  <a:pt x="4279232" y="0"/>
                </a:cubicBezTo>
                <a:cubicBezTo>
                  <a:pt x="4465338" y="-11946"/>
                  <a:pt x="4561394" y="-19247"/>
                  <a:pt x="4810152" y="0"/>
                </a:cubicBezTo>
                <a:cubicBezTo>
                  <a:pt x="5058910" y="19247"/>
                  <a:pt x="5414313" y="30201"/>
                  <a:pt x="6011708" y="0"/>
                </a:cubicBezTo>
                <a:cubicBezTo>
                  <a:pt x="6271869" y="16067"/>
                  <a:pt x="6462714" y="219349"/>
                  <a:pt x="6434785" y="423077"/>
                </a:cubicBezTo>
                <a:cubicBezTo>
                  <a:pt x="6435706" y="457634"/>
                  <a:pt x="6430565" y="479928"/>
                  <a:pt x="6434785" y="510558"/>
                </a:cubicBezTo>
                <a:cubicBezTo>
                  <a:pt x="6426167" y="687275"/>
                  <a:pt x="6233907" y="945738"/>
                  <a:pt x="6011708" y="933635"/>
                </a:cubicBezTo>
                <a:cubicBezTo>
                  <a:pt x="5798263" y="929015"/>
                  <a:pt x="5675572" y="953811"/>
                  <a:pt x="5480788" y="933635"/>
                </a:cubicBezTo>
                <a:cubicBezTo>
                  <a:pt x="5286004" y="913459"/>
                  <a:pt x="5092489" y="924191"/>
                  <a:pt x="4893982" y="933635"/>
                </a:cubicBezTo>
                <a:cubicBezTo>
                  <a:pt x="4695475" y="943079"/>
                  <a:pt x="4328958" y="968769"/>
                  <a:pt x="4139517" y="933635"/>
                </a:cubicBezTo>
                <a:cubicBezTo>
                  <a:pt x="3950076" y="898501"/>
                  <a:pt x="3733739" y="956224"/>
                  <a:pt x="3552710" y="933635"/>
                </a:cubicBezTo>
                <a:cubicBezTo>
                  <a:pt x="3371681" y="911046"/>
                  <a:pt x="3195298" y="963959"/>
                  <a:pt x="2854131" y="933635"/>
                </a:cubicBezTo>
                <a:cubicBezTo>
                  <a:pt x="2512964" y="903311"/>
                  <a:pt x="2560283" y="938579"/>
                  <a:pt x="2323212" y="933635"/>
                </a:cubicBezTo>
                <a:cubicBezTo>
                  <a:pt x="2086141" y="928691"/>
                  <a:pt x="1886537" y="921351"/>
                  <a:pt x="1736405" y="933635"/>
                </a:cubicBezTo>
                <a:cubicBezTo>
                  <a:pt x="1586273" y="945919"/>
                  <a:pt x="1055545" y="937551"/>
                  <a:pt x="423077" y="933635"/>
                </a:cubicBezTo>
                <a:cubicBezTo>
                  <a:pt x="191055" y="908885"/>
                  <a:pt x="-18353" y="703364"/>
                  <a:pt x="0" y="510558"/>
                </a:cubicBezTo>
                <a:cubicBezTo>
                  <a:pt x="-2656" y="482609"/>
                  <a:pt x="2493" y="444722"/>
                  <a:pt x="0" y="423077"/>
                </a:cubicBezTo>
                <a:close/>
              </a:path>
              <a:path w="6434785" h="933635" stroke="0" extrusionOk="0">
                <a:moveTo>
                  <a:pt x="0" y="423077"/>
                </a:moveTo>
                <a:cubicBezTo>
                  <a:pt x="-11464" y="199012"/>
                  <a:pt x="193883" y="-11531"/>
                  <a:pt x="423077" y="0"/>
                </a:cubicBezTo>
                <a:cubicBezTo>
                  <a:pt x="653042" y="13008"/>
                  <a:pt x="718689" y="12402"/>
                  <a:pt x="953997" y="0"/>
                </a:cubicBezTo>
                <a:cubicBezTo>
                  <a:pt x="1189305" y="-12402"/>
                  <a:pt x="1330323" y="-25450"/>
                  <a:pt x="1540803" y="0"/>
                </a:cubicBezTo>
                <a:cubicBezTo>
                  <a:pt x="1751283" y="25450"/>
                  <a:pt x="2040538" y="-37234"/>
                  <a:pt x="2295268" y="0"/>
                </a:cubicBezTo>
                <a:cubicBezTo>
                  <a:pt x="2549998" y="37234"/>
                  <a:pt x="2673594" y="-11381"/>
                  <a:pt x="2993847" y="0"/>
                </a:cubicBezTo>
                <a:cubicBezTo>
                  <a:pt x="3314100" y="11381"/>
                  <a:pt x="3313295" y="6385"/>
                  <a:pt x="3524767" y="0"/>
                </a:cubicBezTo>
                <a:cubicBezTo>
                  <a:pt x="3736239" y="-6385"/>
                  <a:pt x="3885717" y="-7719"/>
                  <a:pt x="4167460" y="0"/>
                </a:cubicBezTo>
                <a:cubicBezTo>
                  <a:pt x="4449203" y="7719"/>
                  <a:pt x="4549447" y="7235"/>
                  <a:pt x="4866039" y="0"/>
                </a:cubicBezTo>
                <a:cubicBezTo>
                  <a:pt x="5182631" y="-7235"/>
                  <a:pt x="5734697" y="30905"/>
                  <a:pt x="6011708" y="0"/>
                </a:cubicBezTo>
                <a:cubicBezTo>
                  <a:pt x="6196543" y="-9240"/>
                  <a:pt x="6413927" y="183107"/>
                  <a:pt x="6434785" y="423077"/>
                </a:cubicBezTo>
                <a:cubicBezTo>
                  <a:pt x="6434739" y="444327"/>
                  <a:pt x="6431545" y="487190"/>
                  <a:pt x="6434785" y="510558"/>
                </a:cubicBezTo>
                <a:cubicBezTo>
                  <a:pt x="6457611" y="738320"/>
                  <a:pt x="6243373" y="975009"/>
                  <a:pt x="6011708" y="933635"/>
                </a:cubicBezTo>
                <a:cubicBezTo>
                  <a:pt x="5750130" y="931925"/>
                  <a:pt x="5637370" y="926563"/>
                  <a:pt x="5480788" y="933635"/>
                </a:cubicBezTo>
                <a:cubicBezTo>
                  <a:pt x="5324206" y="940707"/>
                  <a:pt x="5189063" y="953589"/>
                  <a:pt x="4949868" y="933635"/>
                </a:cubicBezTo>
                <a:cubicBezTo>
                  <a:pt x="4710673" y="913681"/>
                  <a:pt x="4509667" y="913841"/>
                  <a:pt x="4307176" y="933635"/>
                </a:cubicBezTo>
                <a:cubicBezTo>
                  <a:pt x="4104685" y="953429"/>
                  <a:pt x="3939875" y="915732"/>
                  <a:pt x="3776256" y="933635"/>
                </a:cubicBezTo>
                <a:cubicBezTo>
                  <a:pt x="3612637" y="951538"/>
                  <a:pt x="3361777" y="942603"/>
                  <a:pt x="3133563" y="933635"/>
                </a:cubicBezTo>
                <a:cubicBezTo>
                  <a:pt x="2905349" y="924667"/>
                  <a:pt x="2865236" y="913390"/>
                  <a:pt x="2602643" y="933635"/>
                </a:cubicBezTo>
                <a:cubicBezTo>
                  <a:pt x="2340050" y="953880"/>
                  <a:pt x="2037678" y="951141"/>
                  <a:pt x="1848178" y="933635"/>
                </a:cubicBezTo>
                <a:cubicBezTo>
                  <a:pt x="1658679" y="916129"/>
                  <a:pt x="1468651" y="937643"/>
                  <a:pt x="1149599" y="933635"/>
                </a:cubicBezTo>
                <a:cubicBezTo>
                  <a:pt x="830547" y="929627"/>
                  <a:pt x="703765" y="942267"/>
                  <a:pt x="423077" y="933635"/>
                </a:cubicBezTo>
                <a:cubicBezTo>
                  <a:pt x="183744" y="905391"/>
                  <a:pt x="40180" y="703160"/>
                  <a:pt x="0" y="510558"/>
                </a:cubicBezTo>
                <a:cubicBezTo>
                  <a:pt x="558" y="467520"/>
                  <a:pt x="3882" y="450450"/>
                  <a:pt x="0" y="42307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Штучний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інтелект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написати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пісню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вірш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C8B1F6E-D7C7-F4D0-89B9-8354495321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040" y="1689972"/>
            <a:ext cx="1275919" cy="6102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0" name="Прямокутник: округлені кути 19">
            <a:extLst>
              <a:ext uri="{FF2B5EF4-FFF2-40B4-BE49-F238E27FC236}">
                <a16:creationId xmlns:a16="http://schemas.microsoft.com/office/drawing/2014/main" id="{6ADCA1FF-5E5A-ED9B-AC1E-103F07E5F6D1}"/>
              </a:ext>
            </a:extLst>
          </p:cNvPr>
          <p:cNvSpPr/>
          <p:nvPr/>
        </p:nvSpPr>
        <p:spPr>
          <a:xfrm>
            <a:off x="5458040" y="2275551"/>
            <a:ext cx="6434785" cy="1153449"/>
          </a:xfrm>
          <a:custGeom>
            <a:avLst/>
            <a:gdLst>
              <a:gd name="connsiteX0" fmla="*/ 0 w 6434785"/>
              <a:gd name="connsiteY0" fmla="*/ 522685 h 1153449"/>
              <a:gd name="connsiteX1" fmla="*/ 522685 w 6434785"/>
              <a:gd name="connsiteY1" fmla="*/ 0 h 1153449"/>
              <a:gd name="connsiteX2" fmla="*/ 1196362 w 6434785"/>
              <a:gd name="connsiteY2" fmla="*/ 0 h 1153449"/>
              <a:gd name="connsiteX3" fmla="*/ 1762250 w 6434785"/>
              <a:gd name="connsiteY3" fmla="*/ 0 h 1153449"/>
              <a:gd name="connsiteX4" fmla="*/ 2435927 w 6434785"/>
              <a:gd name="connsiteY4" fmla="*/ 0 h 1153449"/>
              <a:gd name="connsiteX5" fmla="*/ 3001816 w 6434785"/>
              <a:gd name="connsiteY5" fmla="*/ 0 h 1153449"/>
              <a:gd name="connsiteX6" fmla="*/ 3567704 w 6434785"/>
              <a:gd name="connsiteY6" fmla="*/ 0 h 1153449"/>
              <a:gd name="connsiteX7" fmla="*/ 4241381 w 6434785"/>
              <a:gd name="connsiteY7" fmla="*/ 0 h 1153449"/>
              <a:gd name="connsiteX8" fmla="*/ 4753376 w 6434785"/>
              <a:gd name="connsiteY8" fmla="*/ 0 h 1153449"/>
              <a:gd name="connsiteX9" fmla="*/ 5912100 w 6434785"/>
              <a:gd name="connsiteY9" fmla="*/ 0 h 1153449"/>
              <a:gd name="connsiteX10" fmla="*/ 6434785 w 6434785"/>
              <a:gd name="connsiteY10" fmla="*/ 522685 h 1153449"/>
              <a:gd name="connsiteX11" fmla="*/ 6434785 w 6434785"/>
              <a:gd name="connsiteY11" fmla="*/ 630764 h 1153449"/>
              <a:gd name="connsiteX12" fmla="*/ 5912100 w 6434785"/>
              <a:gd name="connsiteY12" fmla="*/ 1153449 h 1153449"/>
              <a:gd name="connsiteX13" fmla="*/ 5400106 w 6434785"/>
              <a:gd name="connsiteY13" fmla="*/ 1153449 h 1153449"/>
              <a:gd name="connsiteX14" fmla="*/ 4834217 w 6434785"/>
              <a:gd name="connsiteY14" fmla="*/ 1153449 h 1153449"/>
              <a:gd name="connsiteX15" fmla="*/ 4106646 w 6434785"/>
              <a:gd name="connsiteY15" fmla="*/ 1153449 h 1153449"/>
              <a:gd name="connsiteX16" fmla="*/ 3540757 w 6434785"/>
              <a:gd name="connsiteY16" fmla="*/ 1153449 h 1153449"/>
              <a:gd name="connsiteX17" fmla="*/ 2867081 w 6434785"/>
              <a:gd name="connsiteY17" fmla="*/ 1153449 h 1153449"/>
              <a:gd name="connsiteX18" fmla="*/ 2355086 w 6434785"/>
              <a:gd name="connsiteY18" fmla="*/ 1153449 h 1153449"/>
              <a:gd name="connsiteX19" fmla="*/ 1789198 w 6434785"/>
              <a:gd name="connsiteY19" fmla="*/ 1153449 h 1153449"/>
              <a:gd name="connsiteX20" fmla="*/ 522685 w 6434785"/>
              <a:gd name="connsiteY20" fmla="*/ 1153449 h 1153449"/>
              <a:gd name="connsiteX21" fmla="*/ 0 w 6434785"/>
              <a:gd name="connsiteY21" fmla="*/ 630764 h 1153449"/>
              <a:gd name="connsiteX22" fmla="*/ 0 w 6434785"/>
              <a:gd name="connsiteY22" fmla="*/ 522685 h 115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1153449" fill="none" extrusionOk="0">
                <a:moveTo>
                  <a:pt x="0" y="522685"/>
                </a:moveTo>
                <a:cubicBezTo>
                  <a:pt x="49437" y="255255"/>
                  <a:pt x="262108" y="-26387"/>
                  <a:pt x="522685" y="0"/>
                </a:cubicBezTo>
                <a:cubicBezTo>
                  <a:pt x="743775" y="-12638"/>
                  <a:pt x="1008851" y="-14375"/>
                  <a:pt x="1196362" y="0"/>
                </a:cubicBezTo>
                <a:cubicBezTo>
                  <a:pt x="1383873" y="14375"/>
                  <a:pt x="1511507" y="26592"/>
                  <a:pt x="1762250" y="0"/>
                </a:cubicBezTo>
                <a:cubicBezTo>
                  <a:pt x="2012993" y="-26592"/>
                  <a:pt x="2158032" y="26820"/>
                  <a:pt x="2435927" y="0"/>
                </a:cubicBezTo>
                <a:cubicBezTo>
                  <a:pt x="2713822" y="-26820"/>
                  <a:pt x="2851316" y="23058"/>
                  <a:pt x="3001816" y="0"/>
                </a:cubicBezTo>
                <a:cubicBezTo>
                  <a:pt x="3152316" y="-23058"/>
                  <a:pt x="3402019" y="5247"/>
                  <a:pt x="3567704" y="0"/>
                </a:cubicBezTo>
                <a:cubicBezTo>
                  <a:pt x="3733389" y="-5247"/>
                  <a:pt x="4057087" y="26007"/>
                  <a:pt x="4241381" y="0"/>
                </a:cubicBezTo>
                <a:cubicBezTo>
                  <a:pt x="4425675" y="-26007"/>
                  <a:pt x="4543234" y="22993"/>
                  <a:pt x="4753376" y="0"/>
                </a:cubicBezTo>
                <a:cubicBezTo>
                  <a:pt x="4963519" y="-22993"/>
                  <a:pt x="5454854" y="31976"/>
                  <a:pt x="5912100" y="0"/>
                </a:cubicBezTo>
                <a:cubicBezTo>
                  <a:pt x="6254732" y="32714"/>
                  <a:pt x="6469547" y="271269"/>
                  <a:pt x="6434785" y="522685"/>
                </a:cubicBezTo>
                <a:cubicBezTo>
                  <a:pt x="6433376" y="561048"/>
                  <a:pt x="6436940" y="594139"/>
                  <a:pt x="6434785" y="630764"/>
                </a:cubicBezTo>
                <a:cubicBezTo>
                  <a:pt x="6426348" y="863689"/>
                  <a:pt x="6189801" y="1165034"/>
                  <a:pt x="5912100" y="1153449"/>
                </a:cubicBezTo>
                <a:cubicBezTo>
                  <a:pt x="5722683" y="1160482"/>
                  <a:pt x="5574335" y="1176376"/>
                  <a:pt x="5400106" y="1153449"/>
                </a:cubicBezTo>
                <a:cubicBezTo>
                  <a:pt x="5225877" y="1130522"/>
                  <a:pt x="5038299" y="1148188"/>
                  <a:pt x="4834217" y="1153449"/>
                </a:cubicBezTo>
                <a:cubicBezTo>
                  <a:pt x="4630135" y="1158710"/>
                  <a:pt x="4297840" y="1144899"/>
                  <a:pt x="4106646" y="1153449"/>
                </a:cubicBezTo>
                <a:cubicBezTo>
                  <a:pt x="3915452" y="1161999"/>
                  <a:pt x="3706968" y="1136125"/>
                  <a:pt x="3540757" y="1153449"/>
                </a:cubicBezTo>
                <a:cubicBezTo>
                  <a:pt x="3374546" y="1170773"/>
                  <a:pt x="3080514" y="1149840"/>
                  <a:pt x="2867081" y="1153449"/>
                </a:cubicBezTo>
                <a:cubicBezTo>
                  <a:pt x="2653648" y="1157058"/>
                  <a:pt x="2471292" y="1129512"/>
                  <a:pt x="2355086" y="1153449"/>
                </a:cubicBezTo>
                <a:cubicBezTo>
                  <a:pt x="2238881" y="1177386"/>
                  <a:pt x="1999786" y="1151324"/>
                  <a:pt x="1789198" y="1153449"/>
                </a:cubicBezTo>
                <a:cubicBezTo>
                  <a:pt x="1578610" y="1155574"/>
                  <a:pt x="1097757" y="1183366"/>
                  <a:pt x="522685" y="1153449"/>
                </a:cubicBezTo>
                <a:cubicBezTo>
                  <a:pt x="236666" y="1113362"/>
                  <a:pt x="-18836" y="877508"/>
                  <a:pt x="0" y="630764"/>
                </a:cubicBezTo>
                <a:cubicBezTo>
                  <a:pt x="2085" y="606348"/>
                  <a:pt x="5382" y="570212"/>
                  <a:pt x="0" y="522685"/>
                </a:cubicBezTo>
                <a:close/>
              </a:path>
              <a:path w="6434785" h="1153449" stroke="0" extrusionOk="0">
                <a:moveTo>
                  <a:pt x="0" y="522685"/>
                </a:moveTo>
                <a:cubicBezTo>
                  <a:pt x="-53995" y="279201"/>
                  <a:pt x="242769" y="-22612"/>
                  <a:pt x="522685" y="0"/>
                </a:cubicBezTo>
                <a:cubicBezTo>
                  <a:pt x="716976" y="15110"/>
                  <a:pt x="834905" y="24103"/>
                  <a:pt x="1034679" y="0"/>
                </a:cubicBezTo>
                <a:cubicBezTo>
                  <a:pt x="1234453" y="-24103"/>
                  <a:pt x="1466323" y="-12438"/>
                  <a:pt x="1600568" y="0"/>
                </a:cubicBezTo>
                <a:cubicBezTo>
                  <a:pt x="1734813" y="12438"/>
                  <a:pt x="2034836" y="13608"/>
                  <a:pt x="2328139" y="0"/>
                </a:cubicBezTo>
                <a:cubicBezTo>
                  <a:pt x="2621442" y="-13608"/>
                  <a:pt x="2802901" y="12897"/>
                  <a:pt x="3001816" y="0"/>
                </a:cubicBezTo>
                <a:cubicBezTo>
                  <a:pt x="3200731" y="-12897"/>
                  <a:pt x="3340669" y="7942"/>
                  <a:pt x="3513810" y="0"/>
                </a:cubicBezTo>
                <a:cubicBezTo>
                  <a:pt x="3686951" y="-7942"/>
                  <a:pt x="4004658" y="-28594"/>
                  <a:pt x="4133593" y="0"/>
                </a:cubicBezTo>
                <a:cubicBezTo>
                  <a:pt x="4262528" y="28594"/>
                  <a:pt x="4640664" y="-18999"/>
                  <a:pt x="4807270" y="0"/>
                </a:cubicBezTo>
                <a:cubicBezTo>
                  <a:pt x="4973876" y="18999"/>
                  <a:pt x="5411078" y="-54561"/>
                  <a:pt x="5912100" y="0"/>
                </a:cubicBezTo>
                <a:cubicBezTo>
                  <a:pt x="6165235" y="-6725"/>
                  <a:pt x="6420217" y="229606"/>
                  <a:pt x="6434785" y="522685"/>
                </a:cubicBezTo>
                <a:cubicBezTo>
                  <a:pt x="6438976" y="550671"/>
                  <a:pt x="6431029" y="604961"/>
                  <a:pt x="6434785" y="630764"/>
                </a:cubicBezTo>
                <a:cubicBezTo>
                  <a:pt x="6488370" y="905591"/>
                  <a:pt x="6198999" y="1190216"/>
                  <a:pt x="5912100" y="1153449"/>
                </a:cubicBezTo>
                <a:cubicBezTo>
                  <a:pt x="5700160" y="1156372"/>
                  <a:pt x="5645469" y="1148190"/>
                  <a:pt x="5400106" y="1153449"/>
                </a:cubicBezTo>
                <a:cubicBezTo>
                  <a:pt x="5154743" y="1158708"/>
                  <a:pt x="4998082" y="1157261"/>
                  <a:pt x="4888111" y="1153449"/>
                </a:cubicBezTo>
                <a:cubicBezTo>
                  <a:pt x="4778140" y="1149637"/>
                  <a:pt x="4517537" y="1143802"/>
                  <a:pt x="4268328" y="1153449"/>
                </a:cubicBezTo>
                <a:cubicBezTo>
                  <a:pt x="4019119" y="1163096"/>
                  <a:pt x="4004162" y="1161910"/>
                  <a:pt x="3756334" y="1153449"/>
                </a:cubicBezTo>
                <a:cubicBezTo>
                  <a:pt x="3508506" y="1144988"/>
                  <a:pt x="3298322" y="1157967"/>
                  <a:pt x="3136551" y="1153449"/>
                </a:cubicBezTo>
                <a:cubicBezTo>
                  <a:pt x="2974780" y="1148931"/>
                  <a:pt x="2764386" y="1162296"/>
                  <a:pt x="2624557" y="1153449"/>
                </a:cubicBezTo>
                <a:cubicBezTo>
                  <a:pt x="2484728" y="1144602"/>
                  <a:pt x="2244388" y="1187807"/>
                  <a:pt x="1896986" y="1153449"/>
                </a:cubicBezTo>
                <a:cubicBezTo>
                  <a:pt x="1549584" y="1119091"/>
                  <a:pt x="1552302" y="1183281"/>
                  <a:pt x="1223309" y="1153449"/>
                </a:cubicBezTo>
                <a:cubicBezTo>
                  <a:pt x="894316" y="1123617"/>
                  <a:pt x="716256" y="1184620"/>
                  <a:pt x="522685" y="1153449"/>
                </a:cubicBezTo>
                <a:cubicBezTo>
                  <a:pt x="230169" y="1134312"/>
                  <a:pt x="46586" y="871832"/>
                  <a:pt x="0" y="630764"/>
                </a:cubicBezTo>
                <a:cubicBezTo>
                  <a:pt x="-3184" y="581008"/>
                  <a:pt x="4626" y="569242"/>
                  <a:pt x="0" y="52268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Усі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повідомлення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Telegram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автоматично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зникають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через 24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години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755B4D7-3F74-E513-ECD5-F0CD1EDC13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040" y="3009232"/>
            <a:ext cx="1068336" cy="55295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2" name="Прямокутник: округлені кути 21">
            <a:extLst>
              <a:ext uri="{FF2B5EF4-FFF2-40B4-BE49-F238E27FC236}">
                <a16:creationId xmlns:a16="http://schemas.microsoft.com/office/drawing/2014/main" id="{C6DE426F-3E2C-E719-2189-503E51426F64}"/>
              </a:ext>
            </a:extLst>
          </p:cNvPr>
          <p:cNvSpPr/>
          <p:nvPr/>
        </p:nvSpPr>
        <p:spPr>
          <a:xfrm>
            <a:off x="5458040" y="3562190"/>
            <a:ext cx="6434785" cy="933635"/>
          </a:xfrm>
          <a:custGeom>
            <a:avLst/>
            <a:gdLst>
              <a:gd name="connsiteX0" fmla="*/ 0 w 6434785"/>
              <a:gd name="connsiteY0" fmla="*/ 423077 h 933635"/>
              <a:gd name="connsiteX1" fmla="*/ 423077 w 6434785"/>
              <a:gd name="connsiteY1" fmla="*/ 0 h 933635"/>
              <a:gd name="connsiteX2" fmla="*/ 1121656 w 6434785"/>
              <a:gd name="connsiteY2" fmla="*/ 0 h 933635"/>
              <a:gd name="connsiteX3" fmla="*/ 1708462 w 6434785"/>
              <a:gd name="connsiteY3" fmla="*/ 0 h 933635"/>
              <a:gd name="connsiteX4" fmla="*/ 2407041 w 6434785"/>
              <a:gd name="connsiteY4" fmla="*/ 0 h 933635"/>
              <a:gd name="connsiteX5" fmla="*/ 2993847 w 6434785"/>
              <a:gd name="connsiteY5" fmla="*/ 0 h 933635"/>
              <a:gd name="connsiteX6" fmla="*/ 3580654 w 6434785"/>
              <a:gd name="connsiteY6" fmla="*/ 0 h 933635"/>
              <a:gd name="connsiteX7" fmla="*/ 4279232 w 6434785"/>
              <a:gd name="connsiteY7" fmla="*/ 0 h 933635"/>
              <a:gd name="connsiteX8" fmla="*/ 4810152 w 6434785"/>
              <a:gd name="connsiteY8" fmla="*/ 0 h 933635"/>
              <a:gd name="connsiteX9" fmla="*/ 6011708 w 6434785"/>
              <a:gd name="connsiteY9" fmla="*/ 0 h 933635"/>
              <a:gd name="connsiteX10" fmla="*/ 6434785 w 6434785"/>
              <a:gd name="connsiteY10" fmla="*/ 423077 h 933635"/>
              <a:gd name="connsiteX11" fmla="*/ 6434785 w 6434785"/>
              <a:gd name="connsiteY11" fmla="*/ 510558 h 933635"/>
              <a:gd name="connsiteX12" fmla="*/ 6011708 w 6434785"/>
              <a:gd name="connsiteY12" fmla="*/ 933635 h 933635"/>
              <a:gd name="connsiteX13" fmla="*/ 5480788 w 6434785"/>
              <a:gd name="connsiteY13" fmla="*/ 933635 h 933635"/>
              <a:gd name="connsiteX14" fmla="*/ 4893982 w 6434785"/>
              <a:gd name="connsiteY14" fmla="*/ 933635 h 933635"/>
              <a:gd name="connsiteX15" fmla="*/ 4139517 w 6434785"/>
              <a:gd name="connsiteY15" fmla="*/ 933635 h 933635"/>
              <a:gd name="connsiteX16" fmla="*/ 3552710 w 6434785"/>
              <a:gd name="connsiteY16" fmla="*/ 933635 h 933635"/>
              <a:gd name="connsiteX17" fmla="*/ 2854131 w 6434785"/>
              <a:gd name="connsiteY17" fmla="*/ 933635 h 933635"/>
              <a:gd name="connsiteX18" fmla="*/ 2323212 w 6434785"/>
              <a:gd name="connsiteY18" fmla="*/ 933635 h 933635"/>
              <a:gd name="connsiteX19" fmla="*/ 1736405 w 6434785"/>
              <a:gd name="connsiteY19" fmla="*/ 933635 h 933635"/>
              <a:gd name="connsiteX20" fmla="*/ 423077 w 6434785"/>
              <a:gd name="connsiteY20" fmla="*/ 933635 h 933635"/>
              <a:gd name="connsiteX21" fmla="*/ 0 w 6434785"/>
              <a:gd name="connsiteY21" fmla="*/ 510558 h 933635"/>
              <a:gd name="connsiteX22" fmla="*/ 0 w 6434785"/>
              <a:gd name="connsiteY22" fmla="*/ 423077 h 93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933635" fill="none" extrusionOk="0">
                <a:moveTo>
                  <a:pt x="0" y="423077"/>
                </a:moveTo>
                <a:cubicBezTo>
                  <a:pt x="27160" y="201088"/>
                  <a:pt x="215516" y="-24512"/>
                  <a:pt x="423077" y="0"/>
                </a:cubicBezTo>
                <a:cubicBezTo>
                  <a:pt x="704923" y="1343"/>
                  <a:pt x="949526" y="-20210"/>
                  <a:pt x="1121656" y="0"/>
                </a:cubicBezTo>
                <a:cubicBezTo>
                  <a:pt x="1293786" y="20210"/>
                  <a:pt x="1472405" y="-26811"/>
                  <a:pt x="1708462" y="0"/>
                </a:cubicBezTo>
                <a:cubicBezTo>
                  <a:pt x="1944519" y="26811"/>
                  <a:pt x="2190406" y="-34482"/>
                  <a:pt x="2407041" y="0"/>
                </a:cubicBezTo>
                <a:cubicBezTo>
                  <a:pt x="2623676" y="34482"/>
                  <a:pt x="2811546" y="-8661"/>
                  <a:pt x="2993847" y="0"/>
                </a:cubicBezTo>
                <a:cubicBezTo>
                  <a:pt x="3176148" y="8661"/>
                  <a:pt x="3391442" y="5758"/>
                  <a:pt x="3580654" y="0"/>
                </a:cubicBezTo>
                <a:cubicBezTo>
                  <a:pt x="3769866" y="-5758"/>
                  <a:pt x="4093126" y="11946"/>
                  <a:pt x="4279232" y="0"/>
                </a:cubicBezTo>
                <a:cubicBezTo>
                  <a:pt x="4465338" y="-11946"/>
                  <a:pt x="4561394" y="-19247"/>
                  <a:pt x="4810152" y="0"/>
                </a:cubicBezTo>
                <a:cubicBezTo>
                  <a:pt x="5058910" y="19247"/>
                  <a:pt x="5414313" y="30201"/>
                  <a:pt x="6011708" y="0"/>
                </a:cubicBezTo>
                <a:cubicBezTo>
                  <a:pt x="6271869" y="16067"/>
                  <a:pt x="6462714" y="219349"/>
                  <a:pt x="6434785" y="423077"/>
                </a:cubicBezTo>
                <a:cubicBezTo>
                  <a:pt x="6435706" y="457634"/>
                  <a:pt x="6430565" y="479928"/>
                  <a:pt x="6434785" y="510558"/>
                </a:cubicBezTo>
                <a:cubicBezTo>
                  <a:pt x="6426167" y="687275"/>
                  <a:pt x="6233907" y="945738"/>
                  <a:pt x="6011708" y="933635"/>
                </a:cubicBezTo>
                <a:cubicBezTo>
                  <a:pt x="5798263" y="929015"/>
                  <a:pt x="5675572" y="953811"/>
                  <a:pt x="5480788" y="933635"/>
                </a:cubicBezTo>
                <a:cubicBezTo>
                  <a:pt x="5286004" y="913459"/>
                  <a:pt x="5092489" y="924191"/>
                  <a:pt x="4893982" y="933635"/>
                </a:cubicBezTo>
                <a:cubicBezTo>
                  <a:pt x="4695475" y="943079"/>
                  <a:pt x="4328958" y="968769"/>
                  <a:pt x="4139517" y="933635"/>
                </a:cubicBezTo>
                <a:cubicBezTo>
                  <a:pt x="3950076" y="898501"/>
                  <a:pt x="3733739" y="956224"/>
                  <a:pt x="3552710" y="933635"/>
                </a:cubicBezTo>
                <a:cubicBezTo>
                  <a:pt x="3371681" y="911046"/>
                  <a:pt x="3195298" y="963959"/>
                  <a:pt x="2854131" y="933635"/>
                </a:cubicBezTo>
                <a:cubicBezTo>
                  <a:pt x="2512964" y="903311"/>
                  <a:pt x="2560283" y="938579"/>
                  <a:pt x="2323212" y="933635"/>
                </a:cubicBezTo>
                <a:cubicBezTo>
                  <a:pt x="2086141" y="928691"/>
                  <a:pt x="1886537" y="921351"/>
                  <a:pt x="1736405" y="933635"/>
                </a:cubicBezTo>
                <a:cubicBezTo>
                  <a:pt x="1586273" y="945919"/>
                  <a:pt x="1055545" y="937551"/>
                  <a:pt x="423077" y="933635"/>
                </a:cubicBezTo>
                <a:cubicBezTo>
                  <a:pt x="191055" y="908885"/>
                  <a:pt x="-18353" y="703364"/>
                  <a:pt x="0" y="510558"/>
                </a:cubicBezTo>
                <a:cubicBezTo>
                  <a:pt x="-2656" y="482609"/>
                  <a:pt x="2493" y="444722"/>
                  <a:pt x="0" y="423077"/>
                </a:cubicBezTo>
                <a:close/>
              </a:path>
              <a:path w="6434785" h="933635" stroke="0" extrusionOk="0">
                <a:moveTo>
                  <a:pt x="0" y="423077"/>
                </a:moveTo>
                <a:cubicBezTo>
                  <a:pt x="-11464" y="199012"/>
                  <a:pt x="193883" y="-11531"/>
                  <a:pt x="423077" y="0"/>
                </a:cubicBezTo>
                <a:cubicBezTo>
                  <a:pt x="653042" y="13008"/>
                  <a:pt x="718689" y="12402"/>
                  <a:pt x="953997" y="0"/>
                </a:cubicBezTo>
                <a:cubicBezTo>
                  <a:pt x="1189305" y="-12402"/>
                  <a:pt x="1330323" y="-25450"/>
                  <a:pt x="1540803" y="0"/>
                </a:cubicBezTo>
                <a:cubicBezTo>
                  <a:pt x="1751283" y="25450"/>
                  <a:pt x="2040538" y="-37234"/>
                  <a:pt x="2295268" y="0"/>
                </a:cubicBezTo>
                <a:cubicBezTo>
                  <a:pt x="2549998" y="37234"/>
                  <a:pt x="2673594" y="-11381"/>
                  <a:pt x="2993847" y="0"/>
                </a:cubicBezTo>
                <a:cubicBezTo>
                  <a:pt x="3314100" y="11381"/>
                  <a:pt x="3313295" y="6385"/>
                  <a:pt x="3524767" y="0"/>
                </a:cubicBezTo>
                <a:cubicBezTo>
                  <a:pt x="3736239" y="-6385"/>
                  <a:pt x="3885717" y="-7719"/>
                  <a:pt x="4167460" y="0"/>
                </a:cubicBezTo>
                <a:cubicBezTo>
                  <a:pt x="4449203" y="7719"/>
                  <a:pt x="4549447" y="7235"/>
                  <a:pt x="4866039" y="0"/>
                </a:cubicBezTo>
                <a:cubicBezTo>
                  <a:pt x="5182631" y="-7235"/>
                  <a:pt x="5734697" y="30905"/>
                  <a:pt x="6011708" y="0"/>
                </a:cubicBezTo>
                <a:cubicBezTo>
                  <a:pt x="6196543" y="-9240"/>
                  <a:pt x="6413927" y="183107"/>
                  <a:pt x="6434785" y="423077"/>
                </a:cubicBezTo>
                <a:cubicBezTo>
                  <a:pt x="6434739" y="444327"/>
                  <a:pt x="6431545" y="487190"/>
                  <a:pt x="6434785" y="510558"/>
                </a:cubicBezTo>
                <a:cubicBezTo>
                  <a:pt x="6457611" y="738320"/>
                  <a:pt x="6243373" y="975009"/>
                  <a:pt x="6011708" y="933635"/>
                </a:cubicBezTo>
                <a:cubicBezTo>
                  <a:pt x="5750130" y="931925"/>
                  <a:pt x="5637370" y="926563"/>
                  <a:pt x="5480788" y="933635"/>
                </a:cubicBezTo>
                <a:cubicBezTo>
                  <a:pt x="5324206" y="940707"/>
                  <a:pt x="5189063" y="953589"/>
                  <a:pt x="4949868" y="933635"/>
                </a:cubicBezTo>
                <a:cubicBezTo>
                  <a:pt x="4710673" y="913681"/>
                  <a:pt x="4509667" y="913841"/>
                  <a:pt x="4307176" y="933635"/>
                </a:cubicBezTo>
                <a:cubicBezTo>
                  <a:pt x="4104685" y="953429"/>
                  <a:pt x="3939875" y="915732"/>
                  <a:pt x="3776256" y="933635"/>
                </a:cubicBezTo>
                <a:cubicBezTo>
                  <a:pt x="3612637" y="951538"/>
                  <a:pt x="3361777" y="942603"/>
                  <a:pt x="3133563" y="933635"/>
                </a:cubicBezTo>
                <a:cubicBezTo>
                  <a:pt x="2905349" y="924667"/>
                  <a:pt x="2865236" y="913390"/>
                  <a:pt x="2602643" y="933635"/>
                </a:cubicBezTo>
                <a:cubicBezTo>
                  <a:pt x="2340050" y="953880"/>
                  <a:pt x="2037678" y="951141"/>
                  <a:pt x="1848178" y="933635"/>
                </a:cubicBezTo>
                <a:cubicBezTo>
                  <a:pt x="1658679" y="916129"/>
                  <a:pt x="1468651" y="937643"/>
                  <a:pt x="1149599" y="933635"/>
                </a:cubicBezTo>
                <a:cubicBezTo>
                  <a:pt x="830547" y="929627"/>
                  <a:pt x="703765" y="942267"/>
                  <a:pt x="423077" y="933635"/>
                </a:cubicBezTo>
                <a:cubicBezTo>
                  <a:pt x="183744" y="905391"/>
                  <a:pt x="40180" y="703160"/>
                  <a:pt x="0" y="510558"/>
                </a:cubicBezTo>
                <a:cubicBezTo>
                  <a:pt x="558" y="467520"/>
                  <a:pt x="3882" y="450450"/>
                  <a:pt x="0" y="42307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Селфі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слово, яке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з’явилося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лише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2013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році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87B7F57-DE99-D7BE-6E4D-05B217A4F8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034" y="4105092"/>
            <a:ext cx="1275919" cy="6102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4" name="Прямокутник: округлені кути 23">
            <a:extLst>
              <a:ext uri="{FF2B5EF4-FFF2-40B4-BE49-F238E27FC236}">
                <a16:creationId xmlns:a16="http://schemas.microsoft.com/office/drawing/2014/main" id="{E89D5B66-F675-940A-CD3B-9A4EA8A5BB6D}"/>
              </a:ext>
            </a:extLst>
          </p:cNvPr>
          <p:cNvSpPr/>
          <p:nvPr/>
        </p:nvSpPr>
        <p:spPr>
          <a:xfrm>
            <a:off x="5476831" y="4629015"/>
            <a:ext cx="6434785" cy="933635"/>
          </a:xfrm>
          <a:custGeom>
            <a:avLst/>
            <a:gdLst>
              <a:gd name="connsiteX0" fmla="*/ 0 w 6434785"/>
              <a:gd name="connsiteY0" fmla="*/ 423077 h 933635"/>
              <a:gd name="connsiteX1" fmla="*/ 423077 w 6434785"/>
              <a:gd name="connsiteY1" fmla="*/ 0 h 933635"/>
              <a:gd name="connsiteX2" fmla="*/ 1121656 w 6434785"/>
              <a:gd name="connsiteY2" fmla="*/ 0 h 933635"/>
              <a:gd name="connsiteX3" fmla="*/ 1708462 w 6434785"/>
              <a:gd name="connsiteY3" fmla="*/ 0 h 933635"/>
              <a:gd name="connsiteX4" fmla="*/ 2407041 w 6434785"/>
              <a:gd name="connsiteY4" fmla="*/ 0 h 933635"/>
              <a:gd name="connsiteX5" fmla="*/ 2993847 w 6434785"/>
              <a:gd name="connsiteY5" fmla="*/ 0 h 933635"/>
              <a:gd name="connsiteX6" fmla="*/ 3580654 w 6434785"/>
              <a:gd name="connsiteY6" fmla="*/ 0 h 933635"/>
              <a:gd name="connsiteX7" fmla="*/ 4279232 w 6434785"/>
              <a:gd name="connsiteY7" fmla="*/ 0 h 933635"/>
              <a:gd name="connsiteX8" fmla="*/ 4810152 w 6434785"/>
              <a:gd name="connsiteY8" fmla="*/ 0 h 933635"/>
              <a:gd name="connsiteX9" fmla="*/ 6011708 w 6434785"/>
              <a:gd name="connsiteY9" fmla="*/ 0 h 933635"/>
              <a:gd name="connsiteX10" fmla="*/ 6434785 w 6434785"/>
              <a:gd name="connsiteY10" fmla="*/ 423077 h 933635"/>
              <a:gd name="connsiteX11" fmla="*/ 6434785 w 6434785"/>
              <a:gd name="connsiteY11" fmla="*/ 510558 h 933635"/>
              <a:gd name="connsiteX12" fmla="*/ 6011708 w 6434785"/>
              <a:gd name="connsiteY12" fmla="*/ 933635 h 933635"/>
              <a:gd name="connsiteX13" fmla="*/ 5480788 w 6434785"/>
              <a:gd name="connsiteY13" fmla="*/ 933635 h 933635"/>
              <a:gd name="connsiteX14" fmla="*/ 4893982 w 6434785"/>
              <a:gd name="connsiteY14" fmla="*/ 933635 h 933635"/>
              <a:gd name="connsiteX15" fmla="*/ 4139517 w 6434785"/>
              <a:gd name="connsiteY15" fmla="*/ 933635 h 933635"/>
              <a:gd name="connsiteX16" fmla="*/ 3552710 w 6434785"/>
              <a:gd name="connsiteY16" fmla="*/ 933635 h 933635"/>
              <a:gd name="connsiteX17" fmla="*/ 2854131 w 6434785"/>
              <a:gd name="connsiteY17" fmla="*/ 933635 h 933635"/>
              <a:gd name="connsiteX18" fmla="*/ 2323212 w 6434785"/>
              <a:gd name="connsiteY18" fmla="*/ 933635 h 933635"/>
              <a:gd name="connsiteX19" fmla="*/ 1736405 w 6434785"/>
              <a:gd name="connsiteY19" fmla="*/ 933635 h 933635"/>
              <a:gd name="connsiteX20" fmla="*/ 423077 w 6434785"/>
              <a:gd name="connsiteY20" fmla="*/ 933635 h 933635"/>
              <a:gd name="connsiteX21" fmla="*/ 0 w 6434785"/>
              <a:gd name="connsiteY21" fmla="*/ 510558 h 933635"/>
              <a:gd name="connsiteX22" fmla="*/ 0 w 6434785"/>
              <a:gd name="connsiteY22" fmla="*/ 423077 h 93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933635" fill="none" extrusionOk="0">
                <a:moveTo>
                  <a:pt x="0" y="423077"/>
                </a:moveTo>
                <a:cubicBezTo>
                  <a:pt x="27160" y="201088"/>
                  <a:pt x="215516" y="-24512"/>
                  <a:pt x="423077" y="0"/>
                </a:cubicBezTo>
                <a:cubicBezTo>
                  <a:pt x="704923" y="1343"/>
                  <a:pt x="949526" y="-20210"/>
                  <a:pt x="1121656" y="0"/>
                </a:cubicBezTo>
                <a:cubicBezTo>
                  <a:pt x="1293786" y="20210"/>
                  <a:pt x="1472405" y="-26811"/>
                  <a:pt x="1708462" y="0"/>
                </a:cubicBezTo>
                <a:cubicBezTo>
                  <a:pt x="1944519" y="26811"/>
                  <a:pt x="2190406" y="-34482"/>
                  <a:pt x="2407041" y="0"/>
                </a:cubicBezTo>
                <a:cubicBezTo>
                  <a:pt x="2623676" y="34482"/>
                  <a:pt x="2811546" y="-8661"/>
                  <a:pt x="2993847" y="0"/>
                </a:cubicBezTo>
                <a:cubicBezTo>
                  <a:pt x="3176148" y="8661"/>
                  <a:pt x="3391442" y="5758"/>
                  <a:pt x="3580654" y="0"/>
                </a:cubicBezTo>
                <a:cubicBezTo>
                  <a:pt x="3769866" y="-5758"/>
                  <a:pt x="4093126" y="11946"/>
                  <a:pt x="4279232" y="0"/>
                </a:cubicBezTo>
                <a:cubicBezTo>
                  <a:pt x="4465338" y="-11946"/>
                  <a:pt x="4561394" y="-19247"/>
                  <a:pt x="4810152" y="0"/>
                </a:cubicBezTo>
                <a:cubicBezTo>
                  <a:pt x="5058910" y="19247"/>
                  <a:pt x="5414313" y="30201"/>
                  <a:pt x="6011708" y="0"/>
                </a:cubicBezTo>
                <a:cubicBezTo>
                  <a:pt x="6271869" y="16067"/>
                  <a:pt x="6462714" y="219349"/>
                  <a:pt x="6434785" y="423077"/>
                </a:cubicBezTo>
                <a:cubicBezTo>
                  <a:pt x="6435706" y="457634"/>
                  <a:pt x="6430565" y="479928"/>
                  <a:pt x="6434785" y="510558"/>
                </a:cubicBezTo>
                <a:cubicBezTo>
                  <a:pt x="6426167" y="687275"/>
                  <a:pt x="6233907" y="945738"/>
                  <a:pt x="6011708" y="933635"/>
                </a:cubicBezTo>
                <a:cubicBezTo>
                  <a:pt x="5798263" y="929015"/>
                  <a:pt x="5675572" y="953811"/>
                  <a:pt x="5480788" y="933635"/>
                </a:cubicBezTo>
                <a:cubicBezTo>
                  <a:pt x="5286004" y="913459"/>
                  <a:pt x="5092489" y="924191"/>
                  <a:pt x="4893982" y="933635"/>
                </a:cubicBezTo>
                <a:cubicBezTo>
                  <a:pt x="4695475" y="943079"/>
                  <a:pt x="4328958" y="968769"/>
                  <a:pt x="4139517" y="933635"/>
                </a:cubicBezTo>
                <a:cubicBezTo>
                  <a:pt x="3950076" y="898501"/>
                  <a:pt x="3733739" y="956224"/>
                  <a:pt x="3552710" y="933635"/>
                </a:cubicBezTo>
                <a:cubicBezTo>
                  <a:pt x="3371681" y="911046"/>
                  <a:pt x="3195298" y="963959"/>
                  <a:pt x="2854131" y="933635"/>
                </a:cubicBezTo>
                <a:cubicBezTo>
                  <a:pt x="2512964" y="903311"/>
                  <a:pt x="2560283" y="938579"/>
                  <a:pt x="2323212" y="933635"/>
                </a:cubicBezTo>
                <a:cubicBezTo>
                  <a:pt x="2086141" y="928691"/>
                  <a:pt x="1886537" y="921351"/>
                  <a:pt x="1736405" y="933635"/>
                </a:cubicBezTo>
                <a:cubicBezTo>
                  <a:pt x="1586273" y="945919"/>
                  <a:pt x="1055545" y="937551"/>
                  <a:pt x="423077" y="933635"/>
                </a:cubicBezTo>
                <a:cubicBezTo>
                  <a:pt x="191055" y="908885"/>
                  <a:pt x="-18353" y="703364"/>
                  <a:pt x="0" y="510558"/>
                </a:cubicBezTo>
                <a:cubicBezTo>
                  <a:pt x="-2656" y="482609"/>
                  <a:pt x="2493" y="444722"/>
                  <a:pt x="0" y="423077"/>
                </a:cubicBezTo>
                <a:close/>
              </a:path>
              <a:path w="6434785" h="933635" stroke="0" extrusionOk="0">
                <a:moveTo>
                  <a:pt x="0" y="423077"/>
                </a:moveTo>
                <a:cubicBezTo>
                  <a:pt x="-11464" y="199012"/>
                  <a:pt x="193883" y="-11531"/>
                  <a:pt x="423077" y="0"/>
                </a:cubicBezTo>
                <a:cubicBezTo>
                  <a:pt x="653042" y="13008"/>
                  <a:pt x="718689" y="12402"/>
                  <a:pt x="953997" y="0"/>
                </a:cubicBezTo>
                <a:cubicBezTo>
                  <a:pt x="1189305" y="-12402"/>
                  <a:pt x="1330323" y="-25450"/>
                  <a:pt x="1540803" y="0"/>
                </a:cubicBezTo>
                <a:cubicBezTo>
                  <a:pt x="1751283" y="25450"/>
                  <a:pt x="2040538" y="-37234"/>
                  <a:pt x="2295268" y="0"/>
                </a:cubicBezTo>
                <a:cubicBezTo>
                  <a:pt x="2549998" y="37234"/>
                  <a:pt x="2673594" y="-11381"/>
                  <a:pt x="2993847" y="0"/>
                </a:cubicBezTo>
                <a:cubicBezTo>
                  <a:pt x="3314100" y="11381"/>
                  <a:pt x="3313295" y="6385"/>
                  <a:pt x="3524767" y="0"/>
                </a:cubicBezTo>
                <a:cubicBezTo>
                  <a:pt x="3736239" y="-6385"/>
                  <a:pt x="3885717" y="-7719"/>
                  <a:pt x="4167460" y="0"/>
                </a:cubicBezTo>
                <a:cubicBezTo>
                  <a:pt x="4449203" y="7719"/>
                  <a:pt x="4549447" y="7235"/>
                  <a:pt x="4866039" y="0"/>
                </a:cubicBezTo>
                <a:cubicBezTo>
                  <a:pt x="5182631" y="-7235"/>
                  <a:pt x="5734697" y="30905"/>
                  <a:pt x="6011708" y="0"/>
                </a:cubicBezTo>
                <a:cubicBezTo>
                  <a:pt x="6196543" y="-9240"/>
                  <a:pt x="6413927" y="183107"/>
                  <a:pt x="6434785" y="423077"/>
                </a:cubicBezTo>
                <a:cubicBezTo>
                  <a:pt x="6434739" y="444327"/>
                  <a:pt x="6431545" y="487190"/>
                  <a:pt x="6434785" y="510558"/>
                </a:cubicBezTo>
                <a:cubicBezTo>
                  <a:pt x="6457611" y="738320"/>
                  <a:pt x="6243373" y="975009"/>
                  <a:pt x="6011708" y="933635"/>
                </a:cubicBezTo>
                <a:cubicBezTo>
                  <a:pt x="5750130" y="931925"/>
                  <a:pt x="5637370" y="926563"/>
                  <a:pt x="5480788" y="933635"/>
                </a:cubicBezTo>
                <a:cubicBezTo>
                  <a:pt x="5324206" y="940707"/>
                  <a:pt x="5189063" y="953589"/>
                  <a:pt x="4949868" y="933635"/>
                </a:cubicBezTo>
                <a:cubicBezTo>
                  <a:pt x="4710673" y="913681"/>
                  <a:pt x="4509667" y="913841"/>
                  <a:pt x="4307176" y="933635"/>
                </a:cubicBezTo>
                <a:cubicBezTo>
                  <a:pt x="4104685" y="953429"/>
                  <a:pt x="3939875" y="915732"/>
                  <a:pt x="3776256" y="933635"/>
                </a:cubicBezTo>
                <a:cubicBezTo>
                  <a:pt x="3612637" y="951538"/>
                  <a:pt x="3361777" y="942603"/>
                  <a:pt x="3133563" y="933635"/>
                </a:cubicBezTo>
                <a:cubicBezTo>
                  <a:pt x="2905349" y="924667"/>
                  <a:pt x="2865236" y="913390"/>
                  <a:pt x="2602643" y="933635"/>
                </a:cubicBezTo>
                <a:cubicBezTo>
                  <a:pt x="2340050" y="953880"/>
                  <a:pt x="2037678" y="951141"/>
                  <a:pt x="1848178" y="933635"/>
                </a:cubicBezTo>
                <a:cubicBezTo>
                  <a:pt x="1658679" y="916129"/>
                  <a:pt x="1468651" y="937643"/>
                  <a:pt x="1149599" y="933635"/>
                </a:cubicBezTo>
                <a:cubicBezTo>
                  <a:pt x="830547" y="929627"/>
                  <a:pt x="703765" y="942267"/>
                  <a:pt x="423077" y="933635"/>
                </a:cubicBezTo>
                <a:cubicBezTo>
                  <a:pt x="183744" y="905391"/>
                  <a:pt x="40180" y="703160"/>
                  <a:pt x="0" y="510558"/>
                </a:cubicBezTo>
                <a:cubicBezTo>
                  <a:pt x="558" y="467520"/>
                  <a:pt x="3882" y="450450"/>
                  <a:pt x="0" y="42307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 Google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можна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знайти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фото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Землі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космосу в реальному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часі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5762989-A531-5C77-FB0C-2B06BF86B9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31" y="5168028"/>
            <a:ext cx="1068336" cy="55295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26" name="Прямокутник: округлені кути 25">
            <a:extLst>
              <a:ext uri="{FF2B5EF4-FFF2-40B4-BE49-F238E27FC236}">
                <a16:creationId xmlns:a16="http://schemas.microsoft.com/office/drawing/2014/main" id="{8B222380-1606-DAAE-38A5-47A5CCB68F1A}"/>
              </a:ext>
            </a:extLst>
          </p:cNvPr>
          <p:cNvSpPr/>
          <p:nvPr/>
        </p:nvSpPr>
        <p:spPr>
          <a:xfrm>
            <a:off x="5546034" y="5753126"/>
            <a:ext cx="6434785" cy="933635"/>
          </a:xfrm>
          <a:custGeom>
            <a:avLst/>
            <a:gdLst>
              <a:gd name="connsiteX0" fmla="*/ 0 w 6434785"/>
              <a:gd name="connsiteY0" fmla="*/ 423077 h 933635"/>
              <a:gd name="connsiteX1" fmla="*/ 423077 w 6434785"/>
              <a:gd name="connsiteY1" fmla="*/ 0 h 933635"/>
              <a:gd name="connsiteX2" fmla="*/ 1121656 w 6434785"/>
              <a:gd name="connsiteY2" fmla="*/ 0 h 933635"/>
              <a:gd name="connsiteX3" fmla="*/ 1708462 w 6434785"/>
              <a:gd name="connsiteY3" fmla="*/ 0 h 933635"/>
              <a:gd name="connsiteX4" fmla="*/ 2407041 w 6434785"/>
              <a:gd name="connsiteY4" fmla="*/ 0 h 933635"/>
              <a:gd name="connsiteX5" fmla="*/ 2993847 w 6434785"/>
              <a:gd name="connsiteY5" fmla="*/ 0 h 933635"/>
              <a:gd name="connsiteX6" fmla="*/ 3580654 w 6434785"/>
              <a:gd name="connsiteY6" fmla="*/ 0 h 933635"/>
              <a:gd name="connsiteX7" fmla="*/ 4279232 w 6434785"/>
              <a:gd name="connsiteY7" fmla="*/ 0 h 933635"/>
              <a:gd name="connsiteX8" fmla="*/ 4810152 w 6434785"/>
              <a:gd name="connsiteY8" fmla="*/ 0 h 933635"/>
              <a:gd name="connsiteX9" fmla="*/ 6011708 w 6434785"/>
              <a:gd name="connsiteY9" fmla="*/ 0 h 933635"/>
              <a:gd name="connsiteX10" fmla="*/ 6434785 w 6434785"/>
              <a:gd name="connsiteY10" fmla="*/ 423077 h 933635"/>
              <a:gd name="connsiteX11" fmla="*/ 6434785 w 6434785"/>
              <a:gd name="connsiteY11" fmla="*/ 510558 h 933635"/>
              <a:gd name="connsiteX12" fmla="*/ 6011708 w 6434785"/>
              <a:gd name="connsiteY12" fmla="*/ 933635 h 933635"/>
              <a:gd name="connsiteX13" fmla="*/ 5480788 w 6434785"/>
              <a:gd name="connsiteY13" fmla="*/ 933635 h 933635"/>
              <a:gd name="connsiteX14" fmla="*/ 4893982 w 6434785"/>
              <a:gd name="connsiteY14" fmla="*/ 933635 h 933635"/>
              <a:gd name="connsiteX15" fmla="*/ 4139517 w 6434785"/>
              <a:gd name="connsiteY15" fmla="*/ 933635 h 933635"/>
              <a:gd name="connsiteX16" fmla="*/ 3552710 w 6434785"/>
              <a:gd name="connsiteY16" fmla="*/ 933635 h 933635"/>
              <a:gd name="connsiteX17" fmla="*/ 2854131 w 6434785"/>
              <a:gd name="connsiteY17" fmla="*/ 933635 h 933635"/>
              <a:gd name="connsiteX18" fmla="*/ 2323212 w 6434785"/>
              <a:gd name="connsiteY18" fmla="*/ 933635 h 933635"/>
              <a:gd name="connsiteX19" fmla="*/ 1736405 w 6434785"/>
              <a:gd name="connsiteY19" fmla="*/ 933635 h 933635"/>
              <a:gd name="connsiteX20" fmla="*/ 423077 w 6434785"/>
              <a:gd name="connsiteY20" fmla="*/ 933635 h 933635"/>
              <a:gd name="connsiteX21" fmla="*/ 0 w 6434785"/>
              <a:gd name="connsiteY21" fmla="*/ 510558 h 933635"/>
              <a:gd name="connsiteX22" fmla="*/ 0 w 6434785"/>
              <a:gd name="connsiteY22" fmla="*/ 423077 h 93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34785" h="933635" fill="none" extrusionOk="0">
                <a:moveTo>
                  <a:pt x="0" y="423077"/>
                </a:moveTo>
                <a:cubicBezTo>
                  <a:pt x="27160" y="201088"/>
                  <a:pt x="215516" y="-24512"/>
                  <a:pt x="423077" y="0"/>
                </a:cubicBezTo>
                <a:cubicBezTo>
                  <a:pt x="704923" y="1343"/>
                  <a:pt x="949526" y="-20210"/>
                  <a:pt x="1121656" y="0"/>
                </a:cubicBezTo>
                <a:cubicBezTo>
                  <a:pt x="1293786" y="20210"/>
                  <a:pt x="1472405" y="-26811"/>
                  <a:pt x="1708462" y="0"/>
                </a:cubicBezTo>
                <a:cubicBezTo>
                  <a:pt x="1944519" y="26811"/>
                  <a:pt x="2190406" y="-34482"/>
                  <a:pt x="2407041" y="0"/>
                </a:cubicBezTo>
                <a:cubicBezTo>
                  <a:pt x="2623676" y="34482"/>
                  <a:pt x="2811546" y="-8661"/>
                  <a:pt x="2993847" y="0"/>
                </a:cubicBezTo>
                <a:cubicBezTo>
                  <a:pt x="3176148" y="8661"/>
                  <a:pt x="3391442" y="5758"/>
                  <a:pt x="3580654" y="0"/>
                </a:cubicBezTo>
                <a:cubicBezTo>
                  <a:pt x="3769866" y="-5758"/>
                  <a:pt x="4093126" y="11946"/>
                  <a:pt x="4279232" y="0"/>
                </a:cubicBezTo>
                <a:cubicBezTo>
                  <a:pt x="4465338" y="-11946"/>
                  <a:pt x="4561394" y="-19247"/>
                  <a:pt x="4810152" y="0"/>
                </a:cubicBezTo>
                <a:cubicBezTo>
                  <a:pt x="5058910" y="19247"/>
                  <a:pt x="5414313" y="30201"/>
                  <a:pt x="6011708" y="0"/>
                </a:cubicBezTo>
                <a:cubicBezTo>
                  <a:pt x="6271869" y="16067"/>
                  <a:pt x="6462714" y="219349"/>
                  <a:pt x="6434785" y="423077"/>
                </a:cubicBezTo>
                <a:cubicBezTo>
                  <a:pt x="6435706" y="457634"/>
                  <a:pt x="6430565" y="479928"/>
                  <a:pt x="6434785" y="510558"/>
                </a:cubicBezTo>
                <a:cubicBezTo>
                  <a:pt x="6426167" y="687275"/>
                  <a:pt x="6233907" y="945738"/>
                  <a:pt x="6011708" y="933635"/>
                </a:cubicBezTo>
                <a:cubicBezTo>
                  <a:pt x="5798263" y="929015"/>
                  <a:pt x="5675572" y="953811"/>
                  <a:pt x="5480788" y="933635"/>
                </a:cubicBezTo>
                <a:cubicBezTo>
                  <a:pt x="5286004" y="913459"/>
                  <a:pt x="5092489" y="924191"/>
                  <a:pt x="4893982" y="933635"/>
                </a:cubicBezTo>
                <a:cubicBezTo>
                  <a:pt x="4695475" y="943079"/>
                  <a:pt x="4328958" y="968769"/>
                  <a:pt x="4139517" y="933635"/>
                </a:cubicBezTo>
                <a:cubicBezTo>
                  <a:pt x="3950076" y="898501"/>
                  <a:pt x="3733739" y="956224"/>
                  <a:pt x="3552710" y="933635"/>
                </a:cubicBezTo>
                <a:cubicBezTo>
                  <a:pt x="3371681" y="911046"/>
                  <a:pt x="3195298" y="963959"/>
                  <a:pt x="2854131" y="933635"/>
                </a:cubicBezTo>
                <a:cubicBezTo>
                  <a:pt x="2512964" y="903311"/>
                  <a:pt x="2560283" y="938579"/>
                  <a:pt x="2323212" y="933635"/>
                </a:cubicBezTo>
                <a:cubicBezTo>
                  <a:pt x="2086141" y="928691"/>
                  <a:pt x="1886537" y="921351"/>
                  <a:pt x="1736405" y="933635"/>
                </a:cubicBezTo>
                <a:cubicBezTo>
                  <a:pt x="1586273" y="945919"/>
                  <a:pt x="1055545" y="937551"/>
                  <a:pt x="423077" y="933635"/>
                </a:cubicBezTo>
                <a:cubicBezTo>
                  <a:pt x="191055" y="908885"/>
                  <a:pt x="-18353" y="703364"/>
                  <a:pt x="0" y="510558"/>
                </a:cubicBezTo>
                <a:cubicBezTo>
                  <a:pt x="-2656" y="482609"/>
                  <a:pt x="2493" y="444722"/>
                  <a:pt x="0" y="423077"/>
                </a:cubicBezTo>
                <a:close/>
              </a:path>
              <a:path w="6434785" h="933635" stroke="0" extrusionOk="0">
                <a:moveTo>
                  <a:pt x="0" y="423077"/>
                </a:moveTo>
                <a:cubicBezTo>
                  <a:pt x="-11464" y="199012"/>
                  <a:pt x="193883" y="-11531"/>
                  <a:pt x="423077" y="0"/>
                </a:cubicBezTo>
                <a:cubicBezTo>
                  <a:pt x="653042" y="13008"/>
                  <a:pt x="718689" y="12402"/>
                  <a:pt x="953997" y="0"/>
                </a:cubicBezTo>
                <a:cubicBezTo>
                  <a:pt x="1189305" y="-12402"/>
                  <a:pt x="1330323" y="-25450"/>
                  <a:pt x="1540803" y="0"/>
                </a:cubicBezTo>
                <a:cubicBezTo>
                  <a:pt x="1751283" y="25450"/>
                  <a:pt x="2040538" y="-37234"/>
                  <a:pt x="2295268" y="0"/>
                </a:cubicBezTo>
                <a:cubicBezTo>
                  <a:pt x="2549998" y="37234"/>
                  <a:pt x="2673594" y="-11381"/>
                  <a:pt x="2993847" y="0"/>
                </a:cubicBezTo>
                <a:cubicBezTo>
                  <a:pt x="3314100" y="11381"/>
                  <a:pt x="3313295" y="6385"/>
                  <a:pt x="3524767" y="0"/>
                </a:cubicBezTo>
                <a:cubicBezTo>
                  <a:pt x="3736239" y="-6385"/>
                  <a:pt x="3885717" y="-7719"/>
                  <a:pt x="4167460" y="0"/>
                </a:cubicBezTo>
                <a:cubicBezTo>
                  <a:pt x="4449203" y="7719"/>
                  <a:pt x="4549447" y="7235"/>
                  <a:pt x="4866039" y="0"/>
                </a:cubicBezTo>
                <a:cubicBezTo>
                  <a:pt x="5182631" y="-7235"/>
                  <a:pt x="5734697" y="30905"/>
                  <a:pt x="6011708" y="0"/>
                </a:cubicBezTo>
                <a:cubicBezTo>
                  <a:pt x="6196543" y="-9240"/>
                  <a:pt x="6413927" y="183107"/>
                  <a:pt x="6434785" y="423077"/>
                </a:cubicBezTo>
                <a:cubicBezTo>
                  <a:pt x="6434739" y="444327"/>
                  <a:pt x="6431545" y="487190"/>
                  <a:pt x="6434785" y="510558"/>
                </a:cubicBezTo>
                <a:cubicBezTo>
                  <a:pt x="6457611" y="738320"/>
                  <a:pt x="6243373" y="975009"/>
                  <a:pt x="6011708" y="933635"/>
                </a:cubicBezTo>
                <a:cubicBezTo>
                  <a:pt x="5750130" y="931925"/>
                  <a:pt x="5637370" y="926563"/>
                  <a:pt x="5480788" y="933635"/>
                </a:cubicBezTo>
                <a:cubicBezTo>
                  <a:pt x="5324206" y="940707"/>
                  <a:pt x="5189063" y="953589"/>
                  <a:pt x="4949868" y="933635"/>
                </a:cubicBezTo>
                <a:cubicBezTo>
                  <a:pt x="4710673" y="913681"/>
                  <a:pt x="4509667" y="913841"/>
                  <a:pt x="4307176" y="933635"/>
                </a:cubicBezTo>
                <a:cubicBezTo>
                  <a:pt x="4104685" y="953429"/>
                  <a:pt x="3939875" y="915732"/>
                  <a:pt x="3776256" y="933635"/>
                </a:cubicBezTo>
                <a:cubicBezTo>
                  <a:pt x="3612637" y="951538"/>
                  <a:pt x="3361777" y="942603"/>
                  <a:pt x="3133563" y="933635"/>
                </a:cubicBezTo>
                <a:cubicBezTo>
                  <a:pt x="2905349" y="924667"/>
                  <a:pt x="2865236" y="913390"/>
                  <a:pt x="2602643" y="933635"/>
                </a:cubicBezTo>
                <a:cubicBezTo>
                  <a:pt x="2340050" y="953880"/>
                  <a:pt x="2037678" y="951141"/>
                  <a:pt x="1848178" y="933635"/>
                </a:cubicBezTo>
                <a:cubicBezTo>
                  <a:pt x="1658679" y="916129"/>
                  <a:pt x="1468651" y="937643"/>
                  <a:pt x="1149599" y="933635"/>
                </a:cubicBezTo>
                <a:cubicBezTo>
                  <a:pt x="830547" y="929627"/>
                  <a:pt x="703765" y="942267"/>
                  <a:pt x="423077" y="933635"/>
                </a:cubicBezTo>
                <a:cubicBezTo>
                  <a:pt x="183744" y="905391"/>
                  <a:pt x="40180" y="703160"/>
                  <a:pt x="0" y="510558"/>
                </a:cubicBezTo>
                <a:cubicBezTo>
                  <a:pt x="558" y="467520"/>
                  <a:pt x="3882" y="450450"/>
                  <a:pt x="0" y="42307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YouTube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друга за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популярністю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пошукова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система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світі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25591E2-FA36-292B-D583-17644D1424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039" y="6189580"/>
            <a:ext cx="1275919" cy="6102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993945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4" grpId="0" animBg="1"/>
      <p:bldP spid="2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CF215-A27C-D49A-8F52-D7A0C24A6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4FA058-F2A2-342A-4C0F-E3026CEB1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89E295EB-4696-1BD8-64BF-784240F6DD0B}"/>
              </a:ext>
            </a:extLst>
          </p:cNvPr>
          <p:cNvSpPr/>
          <p:nvPr/>
        </p:nvSpPr>
        <p:spPr>
          <a:xfrm>
            <a:off x="2106241" y="211392"/>
            <a:ext cx="4945626" cy="2925096"/>
          </a:xfrm>
          <a:custGeom>
            <a:avLst/>
            <a:gdLst>
              <a:gd name="connsiteX0" fmla="*/ 0 w 4945626"/>
              <a:gd name="connsiteY0" fmla="*/ 1325507 h 2925096"/>
              <a:gd name="connsiteX1" fmla="*/ 1325507 w 4945626"/>
              <a:gd name="connsiteY1" fmla="*/ 0 h 2925096"/>
              <a:gd name="connsiteX2" fmla="*/ 1853268 w 4945626"/>
              <a:gd name="connsiteY2" fmla="*/ 0 h 2925096"/>
              <a:gd name="connsiteX3" fmla="*/ 2449867 w 4945626"/>
              <a:gd name="connsiteY3" fmla="*/ 0 h 2925096"/>
              <a:gd name="connsiteX4" fmla="*/ 3023520 w 4945626"/>
              <a:gd name="connsiteY4" fmla="*/ 0 h 2925096"/>
              <a:gd name="connsiteX5" fmla="*/ 3620119 w 4945626"/>
              <a:gd name="connsiteY5" fmla="*/ 0 h 2925096"/>
              <a:gd name="connsiteX6" fmla="*/ 4945626 w 4945626"/>
              <a:gd name="connsiteY6" fmla="*/ 1325507 h 2925096"/>
              <a:gd name="connsiteX7" fmla="*/ 4945626 w 4945626"/>
              <a:gd name="connsiteY7" fmla="*/ 1599589 h 2925096"/>
              <a:gd name="connsiteX8" fmla="*/ 3620119 w 4945626"/>
              <a:gd name="connsiteY8" fmla="*/ 2925096 h 2925096"/>
              <a:gd name="connsiteX9" fmla="*/ 3046466 w 4945626"/>
              <a:gd name="connsiteY9" fmla="*/ 2925096 h 2925096"/>
              <a:gd name="connsiteX10" fmla="*/ 2518705 w 4945626"/>
              <a:gd name="connsiteY10" fmla="*/ 2925096 h 2925096"/>
              <a:gd name="connsiteX11" fmla="*/ 1945052 w 4945626"/>
              <a:gd name="connsiteY11" fmla="*/ 2925096 h 2925096"/>
              <a:gd name="connsiteX12" fmla="*/ 1325507 w 4945626"/>
              <a:gd name="connsiteY12" fmla="*/ 2925096 h 2925096"/>
              <a:gd name="connsiteX13" fmla="*/ 0 w 4945626"/>
              <a:gd name="connsiteY13" fmla="*/ 1599589 h 2925096"/>
              <a:gd name="connsiteX14" fmla="*/ 0 w 4945626"/>
              <a:gd name="connsiteY14" fmla="*/ 1325507 h 2925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945626" h="2925096" fill="none" extrusionOk="0">
                <a:moveTo>
                  <a:pt x="0" y="1325507"/>
                </a:moveTo>
                <a:cubicBezTo>
                  <a:pt x="-79967" y="700764"/>
                  <a:pt x="690103" y="-143774"/>
                  <a:pt x="1325507" y="0"/>
                </a:cubicBezTo>
                <a:cubicBezTo>
                  <a:pt x="1478836" y="3661"/>
                  <a:pt x="1599766" y="-11838"/>
                  <a:pt x="1853268" y="0"/>
                </a:cubicBezTo>
                <a:cubicBezTo>
                  <a:pt x="2106770" y="11838"/>
                  <a:pt x="2204273" y="6727"/>
                  <a:pt x="2449867" y="0"/>
                </a:cubicBezTo>
                <a:cubicBezTo>
                  <a:pt x="2695461" y="-6727"/>
                  <a:pt x="2854296" y="3921"/>
                  <a:pt x="3023520" y="0"/>
                </a:cubicBezTo>
                <a:cubicBezTo>
                  <a:pt x="3192744" y="-3921"/>
                  <a:pt x="3394355" y="-29790"/>
                  <a:pt x="3620119" y="0"/>
                </a:cubicBezTo>
                <a:cubicBezTo>
                  <a:pt x="4340423" y="-58502"/>
                  <a:pt x="4996203" y="541769"/>
                  <a:pt x="4945626" y="1325507"/>
                </a:cubicBezTo>
                <a:cubicBezTo>
                  <a:pt x="4934114" y="1389708"/>
                  <a:pt x="4935576" y="1500000"/>
                  <a:pt x="4945626" y="1599589"/>
                </a:cubicBezTo>
                <a:cubicBezTo>
                  <a:pt x="5111065" y="2402729"/>
                  <a:pt x="4383697" y="2895491"/>
                  <a:pt x="3620119" y="2925096"/>
                </a:cubicBezTo>
                <a:cubicBezTo>
                  <a:pt x="3488582" y="2907490"/>
                  <a:pt x="3199312" y="2904490"/>
                  <a:pt x="3046466" y="2925096"/>
                </a:cubicBezTo>
                <a:cubicBezTo>
                  <a:pt x="2893620" y="2945702"/>
                  <a:pt x="2708142" y="2901093"/>
                  <a:pt x="2518705" y="2925096"/>
                </a:cubicBezTo>
                <a:cubicBezTo>
                  <a:pt x="2329268" y="2949099"/>
                  <a:pt x="2210315" y="2935093"/>
                  <a:pt x="1945052" y="2925096"/>
                </a:cubicBezTo>
                <a:cubicBezTo>
                  <a:pt x="1679789" y="2915099"/>
                  <a:pt x="1567523" y="2918634"/>
                  <a:pt x="1325507" y="2925096"/>
                </a:cubicBezTo>
                <a:cubicBezTo>
                  <a:pt x="593218" y="3041198"/>
                  <a:pt x="44807" y="2275434"/>
                  <a:pt x="0" y="1599589"/>
                </a:cubicBezTo>
                <a:cubicBezTo>
                  <a:pt x="-3816" y="1521567"/>
                  <a:pt x="-723" y="1409829"/>
                  <a:pt x="0" y="1325507"/>
                </a:cubicBezTo>
                <a:close/>
              </a:path>
              <a:path w="4945626" h="2925096" stroke="0" extrusionOk="0">
                <a:moveTo>
                  <a:pt x="0" y="1325507"/>
                </a:moveTo>
                <a:cubicBezTo>
                  <a:pt x="-124389" y="697548"/>
                  <a:pt x="645199" y="-133658"/>
                  <a:pt x="1325507" y="0"/>
                </a:cubicBezTo>
                <a:cubicBezTo>
                  <a:pt x="1476378" y="-5447"/>
                  <a:pt x="1714846" y="-14821"/>
                  <a:pt x="1830322" y="0"/>
                </a:cubicBezTo>
                <a:cubicBezTo>
                  <a:pt x="1945798" y="14821"/>
                  <a:pt x="2127772" y="3619"/>
                  <a:pt x="2358082" y="0"/>
                </a:cubicBezTo>
                <a:cubicBezTo>
                  <a:pt x="2588392" y="-3619"/>
                  <a:pt x="2682439" y="-22983"/>
                  <a:pt x="2954682" y="0"/>
                </a:cubicBezTo>
                <a:cubicBezTo>
                  <a:pt x="3226925" y="22983"/>
                  <a:pt x="3451895" y="-20954"/>
                  <a:pt x="3620119" y="0"/>
                </a:cubicBezTo>
                <a:cubicBezTo>
                  <a:pt x="4348707" y="16937"/>
                  <a:pt x="4991804" y="633252"/>
                  <a:pt x="4945626" y="1325507"/>
                </a:cubicBezTo>
                <a:cubicBezTo>
                  <a:pt x="4935716" y="1420002"/>
                  <a:pt x="4954298" y="1531078"/>
                  <a:pt x="4945626" y="1599589"/>
                </a:cubicBezTo>
                <a:cubicBezTo>
                  <a:pt x="5023926" y="2309071"/>
                  <a:pt x="4194000" y="2927164"/>
                  <a:pt x="3620119" y="2925096"/>
                </a:cubicBezTo>
                <a:cubicBezTo>
                  <a:pt x="3344471" y="2952991"/>
                  <a:pt x="3227337" y="2922017"/>
                  <a:pt x="3023520" y="2925096"/>
                </a:cubicBezTo>
                <a:cubicBezTo>
                  <a:pt x="2819703" y="2928175"/>
                  <a:pt x="2678954" y="2935865"/>
                  <a:pt x="2426921" y="2925096"/>
                </a:cubicBezTo>
                <a:cubicBezTo>
                  <a:pt x="2174888" y="2914327"/>
                  <a:pt x="1981498" y="2896472"/>
                  <a:pt x="1853268" y="2925096"/>
                </a:cubicBezTo>
                <a:cubicBezTo>
                  <a:pt x="1725038" y="2953720"/>
                  <a:pt x="1445571" y="2905181"/>
                  <a:pt x="1325507" y="2925096"/>
                </a:cubicBezTo>
                <a:cubicBezTo>
                  <a:pt x="604280" y="2897243"/>
                  <a:pt x="-55835" y="2322404"/>
                  <a:pt x="0" y="1599589"/>
                </a:cubicBezTo>
                <a:cubicBezTo>
                  <a:pt x="-6078" y="1484057"/>
                  <a:pt x="8974" y="1391077"/>
                  <a:pt x="0" y="132550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Захищати свої дані — означає захищати себе. Налаштування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приватності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надійні паролі, обережність у спілкуванні — це твій цифровий щит.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E5E01115-3F90-FA4C-B249-0EA1057D47FF}"/>
              </a:ext>
            </a:extLst>
          </p:cNvPr>
          <p:cNvSpPr/>
          <p:nvPr/>
        </p:nvSpPr>
        <p:spPr>
          <a:xfrm>
            <a:off x="2511286" y="3347880"/>
            <a:ext cx="3989759" cy="2925096"/>
          </a:xfrm>
          <a:custGeom>
            <a:avLst/>
            <a:gdLst>
              <a:gd name="connsiteX0" fmla="*/ 0 w 3989759"/>
              <a:gd name="connsiteY0" fmla="*/ 1325507 h 2925096"/>
              <a:gd name="connsiteX1" fmla="*/ 1325507 w 3989759"/>
              <a:gd name="connsiteY1" fmla="*/ 0 h 2925096"/>
              <a:gd name="connsiteX2" fmla="*/ 1968105 w 3989759"/>
              <a:gd name="connsiteY2" fmla="*/ 0 h 2925096"/>
              <a:gd name="connsiteX3" fmla="*/ 2664252 w 3989759"/>
              <a:gd name="connsiteY3" fmla="*/ 0 h 2925096"/>
              <a:gd name="connsiteX4" fmla="*/ 3989759 w 3989759"/>
              <a:gd name="connsiteY4" fmla="*/ 1325507 h 2925096"/>
              <a:gd name="connsiteX5" fmla="*/ 3989759 w 3989759"/>
              <a:gd name="connsiteY5" fmla="*/ 1599589 h 2925096"/>
              <a:gd name="connsiteX6" fmla="*/ 2664252 w 3989759"/>
              <a:gd name="connsiteY6" fmla="*/ 2925096 h 2925096"/>
              <a:gd name="connsiteX7" fmla="*/ 1981492 w 3989759"/>
              <a:gd name="connsiteY7" fmla="*/ 2925096 h 2925096"/>
              <a:gd name="connsiteX8" fmla="*/ 1325507 w 3989759"/>
              <a:gd name="connsiteY8" fmla="*/ 2925096 h 2925096"/>
              <a:gd name="connsiteX9" fmla="*/ 0 w 3989759"/>
              <a:gd name="connsiteY9" fmla="*/ 1599589 h 2925096"/>
              <a:gd name="connsiteX10" fmla="*/ 0 w 3989759"/>
              <a:gd name="connsiteY10" fmla="*/ 1325507 h 2925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89759" h="2925096" fill="none" extrusionOk="0">
                <a:moveTo>
                  <a:pt x="0" y="1325507"/>
                </a:moveTo>
                <a:cubicBezTo>
                  <a:pt x="-43716" y="600943"/>
                  <a:pt x="701211" y="-71654"/>
                  <a:pt x="1325507" y="0"/>
                </a:cubicBezTo>
                <a:cubicBezTo>
                  <a:pt x="1616109" y="-6415"/>
                  <a:pt x="1759725" y="6082"/>
                  <a:pt x="1968105" y="0"/>
                </a:cubicBezTo>
                <a:cubicBezTo>
                  <a:pt x="2176485" y="-6082"/>
                  <a:pt x="2333236" y="-21987"/>
                  <a:pt x="2664252" y="0"/>
                </a:cubicBezTo>
                <a:cubicBezTo>
                  <a:pt x="3316342" y="107314"/>
                  <a:pt x="4086412" y="449676"/>
                  <a:pt x="3989759" y="1325507"/>
                </a:cubicBezTo>
                <a:cubicBezTo>
                  <a:pt x="3998142" y="1403674"/>
                  <a:pt x="4000827" y="1514611"/>
                  <a:pt x="3989759" y="1599589"/>
                </a:cubicBezTo>
                <a:cubicBezTo>
                  <a:pt x="3985913" y="2348121"/>
                  <a:pt x="3238166" y="2928282"/>
                  <a:pt x="2664252" y="2925096"/>
                </a:cubicBezTo>
                <a:cubicBezTo>
                  <a:pt x="2488547" y="2929926"/>
                  <a:pt x="2153195" y="2899527"/>
                  <a:pt x="1981492" y="2925096"/>
                </a:cubicBezTo>
                <a:cubicBezTo>
                  <a:pt x="1809789" y="2950665"/>
                  <a:pt x="1513080" y="2895267"/>
                  <a:pt x="1325507" y="2925096"/>
                </a:cubicBezTo>
                <a:cubicBezTo>
                  <a:pt x="474731" y="2873948"/>
                  <a:pt x="109929" y="2248977"/>
                  <a:pt x="0" y="1599589"/>
                </a:cubicBezTo>
                <a:cubicBezTo>
                  <a:pt x="-6697" y="1482953"/>
                  <a:pt x="-13096" y="1446758"/>
                  <a:pt x="0" y="1325507"/>
                </a:cubicBezTo>
                <a:close/>
              </a:path>
              <a:path w="3989759" h="2925096" stroke="0" extrusionOk="0">
                <a:moveTo>
                  <a:pt x="0" y="1325507"/>
                </a:moveTo>
                <a:cubicBezTo>
                  <a:pt x="-124389" y="697548"/>
                  <a:pt x="645199" y="-133658"/>
                  <a:pt x="1325507" y="0"/>
                </a:cubicBezTo>
                <a:cubicBezTo>
                  <a:pt x="1502035" y="-27119"/>
                  <a:pt x="1821029" y="-27906"/>
                  <a:pt x="1954717" y="0"/>
                </a:cubicBezTo>
                <a:cubicBezTo>
                  <a:pt x="2088405" y="27906"/>
                  <a:pt x="2436245" y="-8539"/>
                  <a:pt x="2664252" y="0"/>
                </a:cubicBezTo>
                <a:cubicBezTo>
                  <a:pt x="3297512" y="139533"/>
                  <a:pt x="4105680" y="650897"/>
                  <a:pt x="3989759" y="1325507"/>
                </a:cubicBezTo>
                <a:cubicBezTo>
                  <a:pt x="3978588" y="1405723"/>
                  <a:pt x="3983820" y="1538198"/>
                  <a:pt x="3989759" y="1599589"/>
                </a:cubicBezTo>
                <a:cubicBezTo>
                  <a:pt x="3966144" y="2299582"/>
                  <a:pt x="3405570" y="2872126"/>
                  <a:pt x="2664252" y="2925096"/>
                </a:cubicBezTo>
                <a:cubicBezTo>
                  <a:pt x="2425808" y="2893032"/>
                  <a:pt x="2276362" y="2896241"/>
                  <a:pt x="1981492" y="2925096"/>
                </a:cubicBezTo>
                <a:cubicBezTo>
                  <a:pt x="1686622" y="2953951"/>
                  <a:pt x="1559619" y="2908780"/>
                  <a:pt x="1325507" y="2925096"/>
                </a:cubicBezTo>
                <a:cubicBezTo>
                  <a:pt x="711458" y="2913152"/>
                  <a:pt x="-6192" y="2309770"/>
                  <a:pt x="0" y="1599589"/>
                </a:cubicBezTo>
                <a:cubicBezTo>
                  <a:pt x="4660" y="1490414"/>
                  <a:pt x="1296" y="1395011"/>
                  <a:pt x="0" y="132550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Пам’ятай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кожен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клік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кожне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фото,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кожне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слово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мережі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частинка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твоєї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онлайн-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особистості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8E3C79-09CC-CCFB-F030-E11D9D72A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4"/>
          <a:stretch>
            <a:fillRect/>
          </a:stretch>
        </p:blipFill>
        <p:spPr>
          <a:xfrm>
            <a:off x="5070665" y="89453"/>
            <a:ext cx="7602882" cy="676854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11ACBA-CAD9-D2E2-2E0B-E7E29B1778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00" y="765313"/>
            <a:ext cx="3474952" cy="609268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5161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2C364-47AE-04CE-202F-BB44B3DC9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7DA6A7-5516-F224-2CF3-A77BB520D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841127-4E31-59C6-84F9-79050EAD1F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19" y="-525105"/>
            <a:ext cx="6286500" cy="18859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9FC442F3-7548-0BEB-69FD-DB4BC4B1A80A}"/>
              </a:ext>
            </a:extLst>
          </p:cNvPr>
          <p:cNvSpPr/>
          <p:nvPr/>
        </p:nvSpPr>
        <p:spPr>
          <a:xfrm>
            <a:off x="1643696" y="1194265"/>
            <a:ext cx="9120381" cy="594778"/>
          </a:xfrm>
          <a:custGeom>
            <a:avLst/>
            <a:gdLst>
              <a:gd name="connsiteX0" fmla="*/ 0 w 9120381"/>
              <a:gd name="connsiteY0" fmla="*/ 269524 h 594778"/>
              <a:gd name="connsiteX1" fmla="*/ 269524 w 9120381"/>
              <a:gd name="connsiteY1" fmla="*/ 0 h 594778"/>
              <a:gd name="connsiteX2" fmla="*/ 929627 w 9120381"/>
              <a:gd name="connsiteY2" fmla="*/ 0 h 594778"/>
              <a:gd name="connsiteX3" fmla="*/ 1589729 w 9120381"/>
              <a:gd name="connsiteY3" fmla="*/ 0 h 594778"/>
              <a:gd name="connsiteX4" fmla="*/ 1992392 w 9120381"/>
              <a:gd name="connsiteY4" fmla="*/ 0 h 594778"/>
              <a:gd name="connsiteX5" fmla="*/ 2738307 w 9120381"/>
              <a:gd name="connsiteY5" fmla="*/ 0 h 594778"/>
              <a:gd name="connsiteX6" fmla="*/ 3226783 w 9120381"/>
              <a:gd name="connsiteY6" fmla="*/ 0 h 594778"/>
              <a:gd name="connsiteX7" fmla="*/ 3972699 w 9120381"/>
              <a:gd name="connsiteY7" fmla="*/ 0 h 594778"/>
              <a:gd name="connsiteX8" fmla="*/ 4461175 w 9120381"/>
              <a:gd name="connsiteY8" fmla="*/ 0 h 594778"/>
              <a:gd name="connsiteX9" fmla="*/ 5121278 w 9120381"/>
              <a:gd name="connsiteY9" fmla="*/ 0 h 594778"/>
              <a:gd name="connsiteX10" fmla="*/ 5523940 w 9120381"/>
              <a:gd name="connsiteY10" fmla="*/ 0 h 594778"/>
              <a:gd name="connsiteX11" fmla="*/ 6012416 w 9120381"/>
              <a:gd name="connsiteY11" fmla="*/ 0 h 594778"/>
              <a:gd name="connsiteX12" fmla="*/ 6844145 w 9120381"/>
              <a:gd name="connsiteY12" fmla="*/ 0 h 594778"/>
              <a:gd name="connsiteX13" fmla="*/ 7675874 w 9120381"/>
              <a:gd name="connsiteY13" fmla="*/ 0 h 594778"/>
              <a:gd name="connsiteX14" fmla="*/ 8250164 w 9120381"/>
              <a:gd name="connsiteY14" fmla="*/ 0 h 594778"/>
              <a:gd name="connsiteX15" fmla="*/ 8850857 w 9120381"/>
              <a:gd name="connsiteY15" fmla="*/ 0 h 594778"/>
              <a:gd name="connsiteX16" fmla="*/ 9120381 w 9120381"/>
              <a:gd name="connsiteY16" fmla="*/ 269524 h 594778"/>
              <a:gd name="connsiteX17" fmla="*/ 9120381 w 9120381"/>
              <a:gd name="connsiteY17" fmla="*/ 325254 h 594778"/>
              <a:gd name="connsiteX18" fmla="*/ 8850857 w 9120381"/>
              <a:gd name="connsiteY18" fmla="*/ 594778 h 594778"/>
              <a:gd name="connsiteX19" fmla="*/ 8276568 w 9120381"/>
              <a:gd name="connsiteY19" fmla="*/ 594778 h 594778"/>
              <a:gd name="connsiteX20" fmla="*/ 7788092 w 9120381"/>
              <a:gd name="connsiteY20" fmla="*/ 594778 h 594778"/>
              <a:gd name="connsiteX21" fmla="*/ 7213803 w 9120381"/>
              <a:gd name="connsiteY21" fmla="*/ 594778 h 594778"/>
              <a:gd name="connsiteX22" fmla="*/ 6725327 w 9120381"/>
              <a:gd name="connsiteY22" fmla="*/ 594778 h 594778"/>
              <a:gd name="connsiteX23" fmla="*/ 6236851 w 9120381"/>
              <a:gd name="connsiteY23" fmla="*/ 594778 h 594778"/>
              <a:gd name="connsiteX24" fmla="*/ 5662562 w 9120381"/>
              <a:gd name="connsiteY24" fmla="*/ 594778 h 594778"/>
              <a:gd name="connsiteX25" fmla="*/ 5259899 w 9120381"/>
              <a:gd name="connsiteY25" fmla="*/ 594778 h 594778"/>
              <a:gd name="connsiteX26" fmla="*/ 4599797 w 9120381"/>
              <a:gd name="connsiteY26" fmla="*/ 594778 h 594778"/>
              <a:gd name="connsiteX27" fmla="*/ 3939694 w 9120381"/>
              <a:gd name="connsiteY27" fmla="*/ 594778 h 594778"/>
              <a:gd name="connsiteX28" fmla="*/ 3193778 w 9120381"/>
              <a:gd name="connsiteY28" fmla="*/ 594778 h 594778"/>
              <a:gd name="connsiteX29" fmla="*/ 2791116 w 9120381"/>
              <a:gd name="connsiteY29" fmla="*/ 594778 h 594778"/>
              <a:gd name="connsiteX30" fmla="*/ 2302640 w 9120381"/>
              <a:gd name="connsiteY30" fmla="*/ 594778 h 594778"/>
              <a:gd name="connsiteX31" fmla="*/ 1470911 w 9120381"/>
              <a:gd name="connsiteY31" fmla="*/ 594778 h 594778"/>
              <a:gd name="connsiteX32" fmla="*/ 269524 w 9120381"/>
              <a:gd name="connsiteY32" fmla="*/ 594778 h 594778"/>
              <a:gd name="connsiteX33" fmla="*/ 0 w 9120381"/>
              <a:gd name="connsiteY33" fmla="*/ 325254 h 594778"/>
              <a:gd name="connsiteX34" fmla="*/ 0 w 9120381"/>
              <a:gd name="connsiteY34" fmla="*/ 269524 h 59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120381" h="594778" fill="none" extrusionOk="0">
                <a:moveTo>
                  <a:pt x="0" y="269524"/>
                </a:moveTo>
                <a:cubicBezTo>
                  <a:pt x="29092" y="138307"/>
                  <a:pt x="126870" y="6644"/>
                  <a:pt x="269524" y="0"/>
                </a:cubicBezTo>
                <a:cubicBezTo>
                  <a:pt x="585671" y="11240"/>
                  <a:pt x="732910" y="27982"/>
                  <a:pt x="929627" y="0"/>
                </a:cubicBezTo>
                <a:cubicBezTo>
                  <a:pt x="1126344" y="-27982"/>
                  <a:pt x="1451409" y="-31923"/>
                  <a:pt x="1589729" y="0"/>
                </a:cubicBezTo>
                <a:cubicBezTo>
                  <a:pt x="1728049" y="31923"/>
                  <a:pt x="1835014" y="2359"/>
                  <a:pt x="1992392" y="0"/>
                </a:cubicBezTo>
                <a:cubicBezTo>
                  <a:pt x="2149770" y="-2359"/>
                  <a:pt x="2535684" y="-4803"/>
                  <a:pt x="2738307" y="0"/>
                </a:cubicBezTo>
                <a:cubicBezTo>
                  <a:pt x="2940930" y="4803"/>
                  <a:pt x="3073914" y="-10526"/>
                  <a:pt x="3226783" y="0"/>
                </a:cubicBezTo>
                <a:cubicBezTo>
                  <a:pt x="3379652" y="10526"/>
                  <a:pt x="3725241" y="-33101"/>
                  <a:pt x="3972699" y="0"/>
                </a:cubicBezTo>
                <a:cubicBezTo>
                  <a:pt x="4220157" y="33101"/>
                  <a:pt x="4264261" y="8429"/>
                  <a:pt x="4461175" y="0"/>
                </a:cubicBezTo>
                <a:cubicBezTo>
                  <a:pt x="4658089" y="-8429"/>
                  <a:pt x="4913548" y="-6374"/>
                  <a:pt x="5121278" y="0"/>
                </a:cubicBezTo>
                <a:cubicBezTo>
                  <a:pt x="5329008" y="6374"/>
                  <a:pt x="5351255" y="13917"/>
                  <a:pt x="5523940" y="0"/>
                </a:cubicBezTo>
                <a:cubicBezTo>
                  <a:pt x="5696625" y="-13917"/>
                  <a:pt x="5808187" y="-961"/>
                  <a:pt x="6012416" y="0"/>
                </a:cubicBezTo>
                <a:cubicBezTo>
                  <a:pt x="6216645" y="961"/>
                  <a:pt x="6475309" y="-34823"/>
                  <a:pt x="6844145" y="0"/>
                </a:cubicBezTo>
                <a:cubicBezTo>
                  <a:pt x="7212981" y="34823"/>
                  <a:pt x="7265647" y="33413"/>
                  <a:pt x="7675874" y="0"/>
                </a:cubicBezTo>
                <a:cubicBezTo>
                  <a:pt x="8086101" y="-33413"/>
                  <a:pt x="8052662" y="15225"/>
                  <a:pt x="8250164" y="0"/>
                </a:cubicBezTo>
                <a:cubicBezTo>
                  <a:pt x="8447666" y="-15225"/>
                  <a:pt x="8680440" y="27903"/>
                  <a:pt x="8850857" y="0"/>
                </a:cubicBezTo>
                <a:cubicBezTo>
                  <a:pt x="8996777" y="11533"/>
                  <a:pt x="9116762" y="120884"/>
                  <a:pt x="9120381" y="269524"/>
                </a:cubicBezTo>
                <a:cubicBezTo>
                  <a:pt x="9118972" y="292300"/>
                  <a:pt x="9119881" y="299035"/>
                  <a:pt x="9120381" y="325254"/>
                </a:cubicBezTo>
                <a:cubicBezTo>
                  <a:pt x="9147545" y="489338"/>
                  <a:pt x="9018158" y="623498"/>
                  <a:pt x="8850857" y="594778"/>
                </a:cubicBezTo>
                <a:cubicBezTo>
                  <a:pt x="8597986" y="589097"/>
                  <a:pt x="8449679" y="601188"/>
                  <a:pt x="8276568" y="594778"/>
                </a:cubicBezTo>
                <a:cubicBezTo>
                  <a:pt x="8103457" y="588368"/>
                  <a:pt x="7990960" y="586084"/>
                  <a:pt x="7788092" y="594778"/>
                </a:cubicBezTo>
                <a:cubicBezTo>
                  <a:pt x="7585224" y="603472"/>
                  <a:pt x="7441649" y="596788"/>
                  <a:pt x="7213803" y="594778"/>
                </a:cubicBezTo>
                <a:cubicBezTo>
                  <a:pt x="6985957" y="592768"/>
                  <a:pt x="6867261" y="589501"/>
                  <a:pt x="6725327" y="594778"/>
                </a:cubicBezTo>
                <a:cubicBezTo>
                  <a:pt x="6583393" y="600055"/>
                  <a:pt x="6470910" y="584887"/>
                  <a:pt x="6236851" y="594778"/>
                </a:cubicBezTo>
                <a:cubicBezTo>
                  <a:pt x="6002792" y="604669"/>
                  <a:pt x="5926644" y="566900"/>
                  <a:pt x="5662562" y="594778"/>
                </a:cubicBezTo>
                <a:cubicBezTo>
                  <a:pt x="5398480" y="622656"/>
                  <a:pt x="5414171" y="577230"/>
                  <a:pt x="5259899" y="594778"/>
                </a:cubicBezTo>
                <a:cubicBezTo>
                  <a:pt x="5105627" y="612326"/>
                  <a:pt x="4834936" y="600177"/>
                  <a:pt x="4599797" y="594778"/>
                </a:cubicBezTo>
                <a:cubicBezTo>
                  <a:pt x="4364658" y="589379"/>
                  <a:pt x="4243951" y="563411"/>
                  <a:pt x="3939694" y="594778"/>
                </a:cubicBezTo>
                <a:cubicBezTo>
                  <a:pt x="3635437" y="626145"/>
                  <a:pt x="3347955" y="559997"/>
                  <a:pt x="3193778" y="594778"/>
                </a:cubicBezTo>
                <a:cubicBezTo>
                  <a:pt x="3039601" y="629559"/>
                  <a:pt x="2992352" y="601006"/>
                  <a:pt x="2791116" y="594778"/>
                </a:cubicBezTo>
                <a:cubicBezTo>
                  <a:pt x="2589880" y="588550"/>
                  <a:pt x="2424423" y="599353"/>
                  <a:pt x="2302640" y="594778"/>
                </a:cubicBezTo>
                <a:cubicBezTo>
                  <a:pt x="2180857" y="590203"/>
                  <a:pt x="1709417" y="616838"/>
                  <a:pt x="1470911" y="594778"/>
                </a:cubicBezTo>
                <a:cubicBezTo>
                  <a:pt x="1232405" y="572718"/>
                  <a:pt x="761644" y="551865"/>
                  <a:pt x="269524" y="594778"/>
                </a:cubicBezTo>
                <a:cubicBezTo>
                  <a:pt x="122034" y="607569"/>
                  <a:pt x="22716" y="450353"/>
                  <a:pt x="0" y="325254"/>
                </a:cubicBezTo>
                <a:cubicBezTo>
                  <a:pt x="2785" y="297786"/>
                  <a:pt x="-322" y="290483"/>
                  <a:pt x="0" y="269524"/>
                </a:cubicBezTo>
                <a:close/>
              </a:path>
              <a:path w="9120381" h="594778" stroke="0" extrusionOk="0">
                <a:moveTo>
                  <a:pt x="0" y="269524"/>
                </a:moveTo>
                <a:cubicBezTo>
                  <a:pt x="-6517" y="126124"/>
                  <a:pt x="128101" y="-19194"/>
                  <a:pt x="269524" y="0"/>
                </a:cubicBezTo>
                <a:cubicBezTo>
                  <a:pt x="385312" y="-3522"/>
                  <a:pt x="488386" y="-19018"/>
                  <a:pt x="672187" y="0"/>
                </a:cubicBezTo>
                <a:cubicBezTo>
                  <a:pt x="855988" y="19018"/>
                  <a:pt x="1039389" y="1349"/>
                  <a:pt x="1160662" y="0"/>
                </a:cubicBezTo>
                <a:cubicBezTo>
                  <a:pt x="1281935" y="-1349"/>
                  <a:pt x="1555916" y="10931"/>
                  <a:pt x="1906578" y="0"/>
                </a:cubicBezTo>
                <a:cubicBezTo>
                  <a:pt x="2257240" y="-10931"/>
                  <a:pt x="2305740" y="-10265"/>
                  <a:pt x="2566681" y="0"/>
                </a:cubicBezTo>
                <a:cubicBezTo>
                  <a:pt x="2827622" y="10265"/>
                  <a:pt x="2886907" y="6469"/>
                  <a:pt x="2969343" y="0"/>
                </a:cubicBezTo>
                <a:cubicBezTo>
                  <a:pt x="3051779" y="-6469"/>
                  <a:pt x="3373655" y="-11212"/>
                  <a:pt x="3543633" y="0"/>
                </a:cubicBezTo>
                <a:cubicBezTo>
                  <a:pt x="3713611" y="11212"/>
                  <a:pt x="3889312" y="26857"/>
                  <a:pt x="4203735" y="0"/>
                </a:cubicBezTo>
                <a:cubicBezTo>
                  <a:pt x="4518158" y="-26857"/>
                  <a:pt x="4691975" y="-2316"/>
                  <a:pt x="4949651" y="0"/>
                </a:cubicBezTo>
                <a:cubicBezTo>
                  <a:pt x="5207327" y="2316"/>
                  <a:pt x="5317033" y="897"/>
                  <a:pt x="5523940" y="0"/>
                </a:cubicBezTo>
                <a:cubicBezTo>
                  <a:pt x="5730847" y="-897"/>
                  <a:pt x="6097070" y="-15088"/>
                  <a:pt x="6269856" y="0"/>
                </a:cubicBezTo>
                <a:cubicBezTo>
                  <a:pt x="6442642" y="15088"/>
                  <a:pt x="6703670" y="-18473"/>
                  <a:pt x="7015772" y="0"/>
                </a:cubicBezTo>
                <a:cubicBezTo>
                  <a:pt x="7327874" y="18473"/>
                  <a:pt x="7409354" y="21848"/>
                  <a:pt x="7675874" y="0"/>
                </a:cubicBezTo>
                <a:cubicBezTo>
                  <a:pt x="7942394" y="-21848"/>
                  <a:pt x="7898586" y="-3503"/>
                  <a:pt x="8078537" y="0"/>
                </a:cubicBezTo>
                <a:cubicBezTo>
                  <a:pt x="8258488" y="3503"/>
                  <a:pt x="8609947" y="25682"/>
                  <a:pt x="8850857" y="0"/>
                </a:cubicBezTo>
                <a:cubicBezTo>
                  <a:pt x="9002420" y="33656"/>
                  <a:pt x="9127711" y="122908"/>
                  <a:pt x="9120381" y="269524"/>
                </a:cubicBezTo>
                <a:cubicBezTo>
                  <a:pt x="9122928" y="281605"/>
                  <a:pt x="9118015" y="303356"/>
                  <a:pt x="9120381" y="325254"/>
                </a:cubicBezTo>
                <a:cubicBezTo>
                  <a:pt x="9132858" y="453613"/>
                  <a:pt x="8994399" y="618653"/>
                  <a:pt x="8850857" y="594778"/>
                </a:cubicBezTo>
                <a:cubicBezTo>
                  <a:pt x="8690030" y="599936"/>
                  <a:pt x="8544334" y="612436"/>
                  <a:pt x="8276568" y="594778"/>
                </a:cubicBezTo>
                <a:cubicBezTo>
                  <a:pt x="8008802" y="577120"/>
                  <a:pt x="7901970" y="589236"/>
                  <a:pt x="7616465" y="594778"/>
                </a:cubicBezTo>
                <a:cubicBezTo>
                  <a:pt x="7330960" y="600320"/>
                  <a:pt x="7241141" y="575192"/>
                  <a:pt x="6870549" y="594778"/>
                </a:cubicBezTo>
                <a:cubicBezTo>
                  <a:pt x="6499957" y="614364"/>
                  <a:pt x="6338482" y="561554"/>
                  <a:pt x="6124634" y="594778"/>
                </a:cubicBezTo>
                <a:cubicBezTo>
                  <a:pt x="5910786" y="628002"/>
                  <a:pt x="5548723" y="562195"/>
                  <a:pt x="5378718" y="594778"/>
                </a:cubicBezTo>
                <a:cubicBezTo>
                  <a:pt x="5208713" y="627361"/>
                  <a:pt x="5016669" y="575858"/>
                  <a:pt x="4718615" y="594778"/>
                </a:cubicBezTo>
                <a:cubicBezTo>
                  <a:pt x="4420561" y="613698"/>
                  <a:pt x="4242072" y="580495"/>
                  <a:pt x="3886886" y="594778"/>
                </a:cubicBezTo>
                <a:cubicBezTo>
                  <a:pt x="3531700" y="609061"/>
                  <a:pt x="3291844" y="599812"/>
                  <a:pt x="3140970" y="594778"/>
                </a:cubicBezTo>
                <a:cubicBezTo>
                  <a:pt x="2990096" y="589744"/>
                  <a:pt x="2826200" y="612313"/>
                  <a:pt x="2566681" y="594778"/>
                </a:cubicBezTo>
                <a:cubicBezTo>
                  <a:pt x="2307162" y="577243"/>
                  <a:pt x="2298991" y="576193"/>
                  <a:pt x="2078205" y="594778"/>
                </a:cubicBezTo>
                <a:cubicBezTo>
                  <a:pt x="1857419" y="613363"/>
                  <a:pt x="1695290" y="607427"/>
                  <a:pt x="1418102" y="594778"/>
                </a:cubicBezTo>
                <a:cubicBezTo>
                  <a:pt x="1140914" y="582129"/>
                  <a:pt x="1036438" y="611533"/>
                  <a:pt x="929627" y="594778"/>
                </a:cubicBezTo>
                <a:cubicBezTo>
                  <a:pt x="822816" y="578023"/>
                  <a:pt x="470357" y="626319"/>
                  <a:pt x="269524" y="594778"/>
                </a:cubicBezTo>
                <a:cubicBezTo>
                  <a:pt x="127676" y="595693"/>
                  <a:pt x="1930" y="471180"/>
                  <a:pt x="0" y="325254"/>
                </a:cubicBezTo>
                <a:cubicBezTo>
                  <a:pt x="1337" y="299533"/>
                  <a:pt x="-1060" y="281374"/>
                  <a:pt x="0" y="26952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Підкресли кожну другу літеру та отримай послання.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85EDA7D-2D5B-19F8-AE91-52ACD1AB57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230" y="1908981"/>
            <a:ext cx="4949019" cy="494901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4" name="Прямокутник: округлені кути 43">
            <a:extLst>
              <a:ext uri="{FF2B5EF4-FFF2-40B4-BE49-F238E27FC236}">
                <a16:creationId xmlns:a16="http://schemas.microsoft.com/office/drawing/2014/main" id="{4E8A5928-FB7F-9364-EB83-D4869B04CB8E}"/>
              </a:ext>
            </a:extLst>
          </p:cNvPr>
          <p:cNvSpPr/>
          <p:nvPr/>
        </p:nvSpPr>
        <p:spPr>
          <a:xfrm>
            <a:off x="4562062" y="2042491"/>
            <a:ext cx="7483844" cy="2773017"/>
          </a:xfrm>
          <a:custGeom>
            <a:avLst/>
            <a:gdLst>
              <a:gd name="connsiteX0" fmla="*/ 0 w 7483844"/>
              <a:gd name="connsiteY0" fmla="*/ 1256593 h 2773017"/>
              <a:gd name="connsiteX1" fmla="*/ 1256593 w 7483844"/>
              <a:gd name="connsiteY1" fmla="*/ 0 h 2773017"/>
              <a:gd name="connsiteX2" fmla="*/ 1877925 w 7483844"/>
              <a:gd name="connsiteY2" fmla="*/ 0 h 2773017"/>
              <a:gd name="connsiteX3" fmla="*/ 2399844 w 7483844"/>
              <a:gd name="connsiteY3" fmla="*/ 0 h 2773017"/>
              <a:gd name="connsiteX4" fmla="*/ 3021177 w 7483844"/>
              <a:gd name="connsiteY4" fmla="*/ 0 h 2773017"/>
              <a:gd name="connsiteX5" fmla="*/ 3543096 w 7483844"/>
              <a:gd name="connsiteY5" fmla="*/ 0 h 2773017"/>
              <a:gd name="connsiteX6" fmla="*/ 4065015 w 7483844"/>
              <a:gd name="connsiteY6" fmla="*/ 0 h 2773017"/>
              <a:gd name="connsiteX7" fmla="*/ 4686347 w 7483844"/>
              <a:gd name="connsiteY7" fmla="*/ 0 h 2773017"/>
              <a:gd name="connsiteX8" fmla="*/ 5158560 w 7483844"/>
              <a:gd name="connsiteY8" fmla="*/ 0 h 2773017"/>
              <a:gd name="connsiteX9" fmla="*/ 6227251 w 7483844"/>
              <a:gd name="connsiteY9" fmla="*/ 0 h 2773017"/>
              <a:gd name="connsiteX10" fmla="*/ 7483844 w 7483844"/>
              <a:gd name="connsiteY10" fmla="*/ 1256593 h 2773017"/>
              <a:gd name="connsiteX11" fmla="*/ 7483844 w 7483844"/>
              <a:gd name="connsiteY11" fmla="*/ 1516424 h 2773017"/>
              <a:gd name="connsiteX12" fmla="*/ 6227251 w 7483844"/>
              <a:gd name="connsiteY12" fmla="*/ 2773017 h 2773017"/>
              <a:gd name="connsiteX13" fmla="*/ 5755038 w 7483844"/>
              <a:gd name="connsiteY13" fmla="*/ 2773017 h 2773017"/>
              <a:gd name="connsiteX14" fmla="*/ 5233119 w 7483844"/>
              <a:gd name="connsiteY14" fmla="*/ 2773017 h 2773017"/>
              <a:gd name="connsiteX15" fmla="*/ 4562081 w 7483844"/>
              <a:gd name="connsiteY15" fmla="*/ 2773017 h 2773017"/>
              <a:gd name="connsiteX16" fmla="*/ 4040161 w 7483844"/>
              <a:gd name="connsiteY16" fmla="*/ 2773017 h 2773017"/>
              <a:gd name="connsiteX17" fmla="*/ 3418829 w 7483844"/>
              <a:gd name="connsiteY17" fmla="*/ 2773017 h 2773017"/>
              <a:gd name="connsiteX18" fmla="*/ 2946617 w 7483844"/>
              <a:gd name="connsiteY18" fmla="*/ 2773017 h 2773017"/>
              <a:gd name="connsiteX19" fmla="*/ 2424698 w 7483844"/>
              <a:gd name="connsiteY19" fmla="*/ 2773017 h 2773017"/>
              <a:gd name="connsiteX20" fmla="*/ 1256593 w 7483844"/>
              <a:gd name="connsiteY20" fmla="*/ 2773017 h 2773017"/>
              <a:gd name="connsiteX21" fmla="*/ 0 w 7483844"/>
              <a:gd name="connsiteY21" fmla="*/ 1516424 h 2773017"/>
              <a:gd name="connsiteX22" fmla="*/ 0 w 7483844"/>
              <a:gd name="connsiteY22" fmla="*/ 1256593 h 2773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483844" h="2773017" fill="none" extrusionOk="0">
                <a:moveTo>
                  <a:pt x="0" y="1256593"/>
                </a:moveTo>
                <a:cubicBezTo>
                  <a:pt x="110877" y="610236"/>
                  <a:pt x="628871" y="-62247"/>
                  <a:pt x="1256593" y="0"/>
                </a:cubicBezTo>
                <a:cubicBezTo>
                  <a:pt x="1508440" y="28180"/>
                  <a:pt x="1753113" y="17084"/>
                  <a:pt x="1877925" y="0"/>
                </a:cubicBezTo>
                <a:cubicBezTo>
                  <a:pt x="2002737" y="-17084"/>
                  <a:pt x="2145664" y="-2123"/>
                  <a:pt x="2399844" y="0"/>
                </a:cubicBezTo>
                <a:cubicBezTo>
                  <a:pt x="2654024" y="2123"/>
                  <a:pt x="2711514" y="21677"/>
                  <a:pt x="3021177" y="0"/>
                </a:cubicBezTo>
                <a:cubicBezTo>
                  <a:pt x="3330840" y="-21677"/>
                  <a:pt x="3304546" y="2795"/>
                  <a:pt x="3543096" y="0"/>
                </a:cubicBezTo>
                <a:cubicBezTo>
                  <a:pt x="3781646" y="-2795"/>
                  <a:pt x="3922293" y="-18596"/>
                  <a:pt x="4065015" y="0"/>
                </a:cubicBezTo>
                <a:cubicBezTo>
                  <a:pt x="4207737" y="18596"/>
                  <a:pt x="4545926" y="10079"/>
                  <a:pt x="4686347" y="0"/>
                </a:cubicBezTo>
                <a:cubicBezTo>
                  <a:pt x="4826768" y="-10079"/>
                  <a:pt x="5003351" y="-9812"/>
                  <a:pt x="5158560" y="0"/>
                </a:cubicBezTo>
                <a:cubicBezTo>
                  <a:pt x="5313769" y="9812"/>
                  <a:pt x="5937443" y="47143"/>
                  <a:pt x="6227251" y="0"/>
                </a:cubicBezTo>
                <a:cubicBezTo>
                  <a:pt x="6971938" y="30731"/>
                  <a:pt x="7503446" y="583604"/>
                  <a:pt x="7483844" y="1256593"/>
                </a:cubicBezTo>
                <a:cubicBezTo>
                  <a:pt x="7476853" y="1319408"/>
                  <a:pt x="7493517" y="1445649"/>
                  <a:pt x="7483844" y="1516424"/>
                </a:cubicBezTo>
                <a:cubicBezTo>
                  <a:pt x="7468068" y="2106182"/>
                  <a:pt x="6864570" y="2832872"/>
                  <a:pt x="6227251" y="2773017"/>
                </a:cubicBezTo>
                <a:cubicBezTo>
                  <a:pt x="6042743" y="2781817"/>
                  <a:pt x="5946186" y="2764692"/>
                  <a:pt x="5755038" y="2773017"/>
                </a:cubicBezTo>
                <a:cubicBezTo>
                  <a:pt x="5563890" y="2781342"/>
                  <a:pt x="5486352" y="2771034"/>
                  <a:pt x="5233119" y="2773017"/>
                </a:cubicBezTo>
                <a:cubicBezTo>
                  <a:pt x="4979886" y="2775000"/>
                  <a:pt x="4832667" y="2793663"/>
                  <a:pt x="4562081" y="2773017"/>
                </a:cubicBezTo>
                <a:cubicBezTo>
                  <a:pt x="4291495" y="2752371"/>
                  <a:pt x="4149143" y="2780725"/>
                  <a:pt x="4040161" y="2773017"/>
                </a:cubicBezTo>
                <a:cubicBezTo>
                  <a:pt x="3931179" y="2765309"/>
                  <a:pt x="3593509" y="2802951"/>
                  <a:pt x="3418829" y="2773017"/>
                </a:cubicBezTo>
                <a:cubicBezTo>
                  <a:pt x="3244149" y="2743083"/>
                  <a:pt x="3080072" y="2764865"/>
                  <a:pt x="2946617" y="2773017"/>
                </a:cubicBezTo>
                <a:cubicBezTo>
                  <a:pt x="2813162" y="2781169"/>
                  <a:pt x="2545022" y="2753357"/>
                  <a:pt x="2424698" y="2773017"/>
                </a:cubicBezTo>
                <a:cubicBezTo>
                  <a:pt x="2304374" y="2792677"/>
                  <a:pt x="1837288" y="2727393"/>
                  <a:pt x="1256593" y="2773017"/>
                </a:cubicBezTo>
                <a:cubicBezTo>
                  <a:pt x="571197" y="2642989"/>
                  <a:pt x="-46268" y="2107431"/>
                  <a:pt x="0" y="1516424"/>
                </a:cubicBezTo>
                <a:cubicBezTo>
                  <a:pt x="-1914" y="1447305"/>
                  <a:pt x="1993" y="1314325"/>
                  <a:pt x="0" y="1256593"/>
                </a:cubicBezTo>
                <a:close/>
              </a:path>
              <a:path w="7483844" h="2773017" stroke="0" extrusionOk="0">
                <a:moveTo>
                  <a:pt x="0" y="1256593"/>
                </a:moveTo>
                <a:cubicBezTo>
                  <a:pt x="-18923" y="578432"/>
                  <a:pt x="596679" y="-88029"/>
                  <a:pt x="1256593" y="0"/>
                </a:cubicBezTo>
                <a:cubicBezTo>
                  <a:pt x="1445061" y="23490"/>
                  <a:pt x="1508891" y="8313"/>
                  <a:pt x="1728806" y="0"/>
                </a:cubicBezTo>
                <a:cubicBezTo>
                  <a:pt x="1948721" y="-8313"/>
                  <a:pt x="2081663" y="-3065"/>
                  <a:pt x="2250725" y="0"/>
                </a:cubicBezTo>
                <a:cubicBezTo>
                  <a:pt x="2419787" y="3065"/>
                  <a:pt x="2762265" y="-7077"/>
                  <a:pt x="2921763" y="0"/>
                </a:cubicBezTo>
                <a:cubicBezTo>
                  <a:pt x="3081261" y="7077"/>
                  <a:pt x="3293908" y="14124"/>
                  <a:pt x="3543096" y="0"/>
                </a:cubicBezTo>
                <a:cubicBezTo>
                  <a:pt x="3792284" y="-14124"/>
                  <a:pt x="3873177" y="-6456"/>
                  <a:pt x="4015308" y="0"/>
                </a:cubicBezTo>
                <a:cubicBezTo>
                  <a:pt x="4157439" y="6456"/>
                  <a:pt x="4403661" y="-2978"/>
                  <a:pt x="4586934" y="0"/>
                </a:cubicBezTo>
                <a:cubicBezTo>
                  <a:pt x="4770207" y="2978"/>
                  <a:pt x="5026622" y="26178"/>
                  <a:pt x="5208266" y="0"/>
                </a:cubicBezTo>
                <a:cubicBezTo>
                  <a:pt x="5389910" y="-26178"/>
                  <a:pt x="5832853" y="2839"/>
                  <a:pt x="6227251" y="0"/>
                </a:cubicBezTo>
                <a:cubicBezTo>
                  <a:pt x="6850980" y="-13299"/>
                  <a:pt x="7389658" y="534098"/>
                  <a:pt x="7483844" y="1256593"/>
                </a:cubicBezTo>
                <a:cubicBezTo>
                  <a:pt x="7471637" y="1338899"/>
                  <a:pt x="7493343" y="1435344"/>
                  <a:pt x="7483844" y="1516424"/>
                </a:cubicBezTo>
                <a:cubicBezTo>
                  <a:pt x="7640103" y="2170050"/>
                  <a:pt x="6913698" y="2929649"/>
                  <a:pt x="6227251" y="2773017"/>
                </a:cubicBezTo>
                <a:cubicBezTo>
                  <a:pt x="6121752" y="2765847"/>
                  <a:pt x="5959762" y="2758615"/>
                  <a:pt x="5755038" y="2773017"/>
                </a:cubicBezTo>
                <a:cubicBezTo>
                  <a:pt x="5550314" y="2787419"/>
                  <a:pt x="5510159" y="2761118"/>
                  <a:pt x="5282826" y="2773017"/>
                </a:cubicBezTo>
                <a:cubicBezTo>
                  <a:pt x="5055493" y="2784916"/>
                  <a:pt x="4944497" y="2754177"/>
                  <a:pt x="4711200" y="2773017"/>
                </a:cubicBezTo>
                <a:cubicBezTo>
                  <a:pt x="4477903" y="2791857"/>
                  <a:pt x="4361701" y="2752184"/>
                  <a:pt x="4238988" y="2773017"/>
                </a:cubicBezTo>
                <a:cubicBezTo>
                  <a:pt x="4116275" y="2793850"/>
                  <a:pt x="3851169" y="2763332"/>
                  <a:pt x="3667362" y="2773017"/>
                </a:cubicBezTo>
                <a:cubicBezTo>
                  <a:pt x="3483555" y="2782702"/>
                  <a:pt x="3304873" y="2749556"/>
                  <a:pt x="3195150" y="2773017"/>
                </a:cubicBezTo>
                <a:cubicBezTo>
                  <a:pt x="3085427" y="2796478"/>
                  <a:pt x="2737580" y="2801624"/>
                  <a:pt x="2524111" y="2773017"/>
                </a:cubicBezTo>
                <a:cubicBezTo>
                  <a:pt x="2310642" y="2744410"/>
                  <a:pt x="2052544" y="2801052"/>
                  <a:pt x="1902779" y="2773017"/>
                </a:cubicBezTo>
                <a:cubicBezTo>
                  <a:pt x="1753014" y="2744982"/>
                  <a:pt x="1467761" y="2781613"/>
                  <a:pt x="1256593" y="2773017"/>
                </a:cubicBezTo>
                <a:cubicBezTo>
                  <a:pt x="548852" y="2704604"/>
                  <a:pt x="35265" y="2174386"/>
                  <a:pt x="0" y="1516424"/>
                </a:cubicBezTo>
                <a:cubicBezTo>
                  <a:pt x="5030" y="1451773"/>
                  <a:pt x="-6244" y="1377926"/>
                  <a:pt x="0" y="125659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ртлвдоуя</a:t>
            </a:r>
            <a:r>
              <a:rPr lang="uk-UA" sz="4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4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цугвиафжснліжснтшь</a:t>
            </a:r>
            <a:r>
              <a:rPr lang="uk-UA" sz="4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- </a:t>
            </a:r>
            <a:r>
              <a:rPr lang="uk-UA" sz="4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єнуасйцкмргатщуишй</a:t>
            </a:r>
            <a:r>
              <a:rPr lang="uk-UA" sz="4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4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ізтагхкиослт</a:t>
            </a:r>
            <a:r>
              <a:rPr lang="uk-UA" sz="4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F05C1C50-D50C-BD95-3322-BA40CFA19E52}"/>
              </a:ext>
            </a:extLst>
          </p:cNvPr>
          <p:cNvCxnSpPr>
            <a:cxnSpLocks/>
          </p:cNvCxnSpPr>
          <p:nvPr/>
        </p:nvCxnSpPr>
        <p:spPr>
          <a:xfrm>
            <a:off x="7404652" y="2733261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сполучна лінія 45">
            <a:extLst>
              <a:ext uri="{FF2B5EF4-FFF2-40B4-BE49-F238E27FC236}">
                <a16:creationId xmlns:a16="http://schemas.microsoft.com/office/drawing/2014/main" id="{B0153F74-FF4B-9916-6F97-EDB63C58E245}"/>
              </a:ext>
            </a:extLst>
          </p:cNvPr>
          <p:cNvCxnSpPr>
            <a:cxnSpLocks/>
          </p:cNvCxnSpPr>
          <p:nvPr/>
        </p:nvCxnSpPr>
        <p:spPr>
          <a:xfrm>
            <a:off x="8034130" y="2766393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EAC8B7D0-359A-CB56-3AF2-532E6C6FAAC3}"/>
              </a:ext>
            </a:extLst>
          </p:cNvPr>
          <p:cNvCxnSpPr>
            <a:cxnSpLocks/>
          </p:cNvCxnSpPr>
          <p:nvPr/>
        </p:nvCxnSpPr>
        <p:spPr>
          <a:xfrm>
            <a:off x="8703362" y="2759769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4C7D454B-334F-20E1-A5C5-7C32B3231F7A}"/>
              </a:ext>
            </a:extLst>
          </p:cNvPr>
          <p:cNvCxnSpPr>
            <a:cxnSpLocks/>
          </p:cNvCxnSpPr>
          <p:nvPr/>
        </p:nvCxnSpPr>
        <p:spPr>
          <a:xfrm>
            <a:off x="9332843" y="2763084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215F6B9C-CA73-9A76-1F1C-75C991FAFD7A}"/>
              </a:ext>
            </a:extLst>
          </p:cNvPr>
          <p:cNvCxnSpPr>
            <a:cxnSpLocks/>
          </p:cNvCxnSpPr>
          <p:nvPr/>
        </p:nvCxnSpPr>
        <p:spPr>
          <a:xfrm>
            <a:off x="5519531" y="3422373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8FF816CA-1861-EEEA-B817-AE89595EBF11}"/>
              </a:ext>
            </a:extLst>
          </p:cNvPr>
          <p:cNvCxnSpPr>
            <a:cxnSpLocks/>
          </p:cNvCxnSpPr>
          <p:nvPr/>
        </p:nvCxnSpPr>
        <p:spPr>
          <a:xfrm>
            <a:off x="6099314" y="3445566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2CD58054-4EA6-9EB2-DBEB-E63111F99304}"/>
              </a:ext>
            </a:extLst>
          </p:cNvPr>
          <p:cNvCxnSpPr>
            <a:cxnSpLocks/>
          </p:cNvCxnSpPr>
          <p:nvPr/>
        </p:nvCxnSpPr>
        <p:spPr>
          <a:xfrm>
            <a:off x="6768546" y="3438942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D11AC0CE-5967-E43D-74C1-0D8FB3CC04CA}"/>
              </a:ext>
            </a:extLst>
          </p:cNvPr>
          <p:cNvCxnSpPr>
            <a:cxnSpLocks/>
          </p:cNvCxnSpPr>
          <p:nvPr/>
        </p:nvCxnSpPr>
        <p:spPr>
          <a:xfrm>
            <a:off x="7547112" y="3442257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7545F445-4088-A6A6-D08A-2121AE6AC78A}"/>
              </a:ext>
            </a:extLst>
          </p:cNvPr>
          <p:cNvCxnSpPr>
            <a:cxnSpLocks/>
          </p:cNvCxnSpPr>
          <p:nvPr/>
        </p:nvCxnSpPr>
        <p:spPr>
          <a:xfrm>
            <a:off x="8199623" y="3405808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E33C8D18-5194-110E-0763-7AE6508EC1E4}"/>
              </a:ext>
            </a:extLst>
          </p:cNvPr>
          <p:cNvCxnSpPr>
            <a:cxnSpLocks/>
          </p:cNvCxnSpPr>
          <p:nvPr/>
        </p:nvCxnSpPr>
        <p:spPr>
          <a:xfrm>
            <a:off x="8749589" y="3438940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E0368F2D-8D51-D817-C318-2474A26DF9F4}"/>
              </a:ext>
            </a:extLst>
          </p:cNvPr>
          <p:cNvCxnSpPr>
            <a:cxnSpLocks/>
          </p:cNvCxnSpPr>
          <p:nvPr/>
        </p:nvCxnSpPr>
        <p:spPr>
          <a:xfrm>
            <a:off x="9379065" y="3432316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5C9CF372-FCF2-23F2-6ED2-E087D9DFD3A3}"/>
              </a:ext>
            </a:extLst>
          </p:cNvPr>
          <p:cNvCxnSpPr>
            <a:cxnSpLocks/>
          </p:cNvCxnSpPr>
          <p:nvPr/>
        </p:nvCxnSpPr>
        <p:spPr>
          <a:xfrm>
            <a:off x="9978729" y="3435631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A26BAD7F-4363-2DE3-2648-88F1FD8FE1F2}"/>
              </a:ext>
            </a:extLst>
          </p:cNvPr>
          <p:cNvCxnSpPr>
            <a:cxnSpLocks/>
          </p:cNvCxnSpPr>
          <p:nvPr/>
        </p:nvCxnSpPr>
        <p:spPr>
          <a:xfrm>
            <a:off x="10667841" y="3438943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7">
            <a:extLst>
              <a:ext uri="{FF2B5EF4-FFF2-40B4-BE49-F238E27FC236}">
                <a16:creationId xmlns:a16="http://schemas.microsoft.com/office/drawing/2014/main" id="{5D870059-0256-0006-4D6D-BCCA02E6A7C8}"/>
              </a:ext>
            </a:extLst>
          </p:cNvPr>
          <p:cNvCxnSpPr>
            <a:cxnSpLocks/>
          </p:cNvCxnSpPr>
          <p:nvPr/>
        </p:nvCxnSpPr>
        <p:spPr>
          <a:xfrm>
            <a:off x="5728252" y="4111486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F6D39263-F137-07EB-9BCB-D9CBDF4BFF2E}"/>
              </a:ext>
            </a:extLst>
          </p:cNvPr>
          <p:cNvCxnSpPr>
            <a:cxnSpLocks/>
          </p:cNvCxnSpPr>
          <p:nvPr/>
        </p:nvCxnSpPr>
        <p:spPr>
          <a:xfrm>
            <a:off x="6308035" y="4134679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FF3E23EB-1D5D-73F5-E683-6034EBE68BA8}"/>
              </a:ext>
            </a:extLst>
          </p:cNvPr>
          <p:cNvCxnSpPr>
            <a:cxnSpLocks/>
          </p:cNvCxnSpPr>
          <p:nvPr/>
        </p:nvCxnSpPr>
        <p:spPr>
          <a:xfrm>
            <a:off x="6977267" y="4128055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CFA66D6C-D767-86A7-540C-BBDCBC398E03}"/>
              </a:ext>
            </a:extLst>
          </p:cNvPr>
          <p:cNvCxnSpPr>
            <a:cxnSpLocks/>
          </p:cNvCxnSpPr>
          <p:nvPr/>
        </p:nvCxnSpPr>
        <p:spPr>
          <a:xfrm>
            <a:off x="7616687" y="4131370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40A61FEB-D5E6-2A6C-02A2-8BF807D727A9}"/>
              </a:ext>
            </a:extLst>
          </p:cNvPr>
          <p:cNvCxnSpPr>
            <a:cxnSpLocks/>
          </p:cNvCxnSpPr>
          <p:nvPr/>
        </p:nvCxnSpPr>
        <p:spPr>
          <a:xfrm>
            <a:off x="8259259" y="4094921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7A50FF67-F189-770C-A15D-9D9BBCDB2188}"/>
              </a:ext>
            </a:extLst>
          </p:cNvPr>
          <p:cNvCxnSpPr>
            <a:cxnSpLocks/>
          </p:cNvCxnSpPr>
          <p:nvPr/>
        </p:nvCxnSpPr>
        <p:spPr>
          <a:xfrm>
            <a:off x="8868859" y="4128053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9E283FBC-9607-AB15-4E5E-E15D97B61C5B}"/>
              </a:ext>
            </a:extLst>
          </p:cNvPr>
          <p:cNvCxnSpPr>
            <a:cxnSpLocks/>
          </p:cNvCxnSpPr>
          <p:nvPr/>
        </p:nvCxnSpPr>
        <p:spPr>
          <a:xfrm>
            <a:off x="9528152" y="4121429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7185EE16-F4DB-3B95-74EB-B27618472C26}"/>
              </a:ext>
            </a:extLst>
          </p:cNvPr>
          <p:cNvCxnSpPr>
            <a:cxnSpLocks/>
          </p:cNvCxnSpPr>
          <p:nvPr/>
        </p:nvCxnSpPr>
        <p:spPr>
          <a:xfrm>
            <a:off x="10187450" y="4124744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2BC10D50-4758-2AFF-14CE-846747B64A78}"/>
              </a:ext>
            </a:extLst>
          </p:cNvPr>
          <p:cNvCxnSpPr>
            <a:cxnSpLocks/>
          </p:cNvCxnSpPr>
          <p:nvPr/>
        </p:nvCxnSpPr>
        <p:spPr>
          <a:xfrm>
            <a:off x="11005769" y="4128056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41506BE9-90A2-96C7-F000-EA84197CE695}"/>
              </a:ext>
            </a:extLst>
          </p:cNvPr>
          <p:cNvCxnSpPr>
            <a:cxnSpLocks/>
          </p:cNvCxnSpPr>
          <p:nvPr/>
        </p:nvCxnSpPr>
        <p:spPr>
          <a:xfrm>
            <a:off x="6664185" y="4731025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24C03144-62BC-CB15-0BB2-33D1CE2DE0C6}"/>
              </a:ext>
            </a:extLst>
          </p:cNvPr>
          <p:cNvCxnSpPr>
            <a:cxnSpLocks/>
          </p:cNvCxnSpPr>
          <p:nvPr/>
        </p:nvCxnSpPr>
        <p:spPr>
          <a:xfrm>
            <a:off x="7214151" y="4754218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5F909FC3-55BD-C942-BFE8-1B511D84BF4F}"/>
              </a:ext>
            </a:extLst>
          </p:cNvPr>
          <p:cNvCxnSpPr>
            <a:cxnSpLocks/>
          </p:cNvCxnSpPr>
          <p:nvPr/>
        </p:nvCxnSpPr>
        <p:spPr>
          <a:xfrm>
            <a:off x="7793932" y="4747594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6E0D89D3-4066-311A-3A27-AB1FCFD2B9EF}"/>
              </a:ext>
            </a:extLst>
          </p:cNvPr>
          <p:cNvCxnSpPr>
            <a:cxnSpLocks/>
          </p:cNvCxnSpPr>
          <p:nvPr/>
        </p:nvCxnSpPr>
        <p:spPr>
          <a:xfrm>
            <a:off x="8393596" y="4750909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5519BF47-D84F-40AF-8946-8C4760EADB35}"/>
              </a:ext>
            </a:extLst>
          </p:cNvPr>
          <p:cNvCxnSpPr>
            <a:cxnSpLocks/>
          </p:cNvCxnSpPr>
          <p:nvPr/>
        </p:nvCxnSpPr>
        <p:spPr>
          <a:xfrm>
            <a:off x="9085863" y="4714460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701B24F6-EB19-A35A-54E7-CB053779126C}"/>
              </a:ext>
            </a:extLst>
          </p:cNvPr>
          <p:cNvCxnSpPr>
            <a:cxnSpLocks/>
          </p:cNvCxnSpPr>
          <p:nvPr/>
        </p:nvCxnSpPr>
        <p:spPr>
          <a:xfrm>
            <a:off x="9695463" y="4727714"/>
            <a:ext cx="208721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B321B0F1-472C-F2B9-993C-B76539F700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302" y="4813025"/>
            <a:ext cx="8334375" cy="196215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547544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3E846-9FB0-1803-DDE1-200A81DC9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C81703-010D-670A-4D93-594CFF454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876B13AA-4541-B5C2-8A07-69CA3E48EE8F}"/>
              </a:ext>
            </a:extLst>
          </p:cNvPr>
          <p:cNvSpPr/>
          <p:nvPr/>
        </p:nvSpPr>
        <p:spPr>
          <a:xfrm>
            <a:off x="393396" y="746076"/>
            <a:ext cx="5132759" cy="5207463"/>
          </a:xfrm>
          <a:custGeom>
            <a:avLst/>
            <a:gdLst>
              <a:gd name="connsiteX0" fmla="*/ 0 w 5132759"/>
              <a:gd name="connsiteY0" fmla="*/ 2325910 h 5207463"/>
              <a:gd name="connsiteX1" fmla="*/ 2325910 w 5132759"/>
              <a:gd name="connsiteY1" fmla="*/ 0 h 5207463"/>
              <a:gd name="connsiteX2" fmla="*/ 2806849 w 5132759"/>
              <a:gd name="connsiteY2" fmla="*/ 0 h 5207463"/>
              <a:gd name="connsiteX3" fmla="*/ 5132759 w 5132759"/>
              <a:gd name="connsiteY3" fmla="*/ 2325910 h 5207463"/>
              <a:gd name="connsiteX4" fmla="*/ 5132759 w 5132759"/>
              <a:gd name="connsiteY4" fmla="*/ 2881553 h 5207463"/>
              <a:gd name="connsiteX5" fmla="*/ 2806849 w 5132759"/>
              <a:gd name="connsiteY5" fmla="*/ 5207463 h 5207463"/>
              <a:gd name="connsiteX6" fmla="*/ 2325910 w 5132759"/>
              <a:gd name="connsiteY6" fmla="*/ 5207463 h 5207463"/>
              <a:gd name="connsiteX7" fmla="*/ 0 w 5132759"/>
              <a:gd name="connsiteY7" fmla="*/ 2881553 h 5207463"/>
              <a:gd name="connsiteX8" fmla="*/ 0 w 5132759"/>
              <a:gd name="connsiteY8" fmla="*/ 2325910 h 520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2759" h="5207463" fill="none" extrusionOk="0">
                <a:moveTo>
                  <a:pt x="0" y="2325910"/>
                </a:moveTo>
                <a:cubicBezTo>
                  <a:pt x="7430" y="1105371"/>
                  <a:pt x="1072212" y="12504"/>
                  <a:pt x="2325910" y="0"/>
                </a:cubicBezTo>
                <a:cubicBezTo>
                  <a:pt x="2501551" y="3563"/>
                  <a:pt x="2640875" y="-117"/>
                  <a:pt x="2806849" y="0"/>
                </a:cubicBezTo>
                <a:cubicBezTo>
                  <a:pt x="4185876" y="-242948"/>
                  <a:pt x="5045125" y="1026839"/>
                  <a:pt x="5132759" y="2325910"/>
                </a:cubicBezTo>
                <a:cubicBezTo>
                  <a:pt x="5141462" y="2500037"/>
                  <a:pt x="5150857" y="2690249"/>
                  <a:pt x="5132759" y="2881553"/>
                </a:cubicBezTo>
                <a:cubicBezTo>
                  <a:pt x="4985326" y="4363971"/>
                  <a:pt x="4197096" y="5050259"/>
                  <a:pt x="2806849" y="5207463"/>
                </a:cubicBezTo>
                <a:cubicBezTo>
                  <a:pt x="2704866" y="5187679"/>
                  <a:pt x="2556454" y="5222118"/>
                  <a:pt x="2325910" y="5207463"/>
                </a:cubicBezTo>
                <a:cubicBezTo>
                  <a:pt x="968781" y="5518271"/>
                  <a:pt x="-296121" y="4172084"/>
                  <a:pt x="0" y="2881553"/>
                </a:cubicBezTo>
                <a:cubicBezTo>
                  <a:pt x="9461" y="2634375"/>
                  <a:pt x="21225" y="2583270"/>
                  <a:pt x="0" y="2325910"/>
                </a:cubicBezTo>
                <a:close/>
              </a:path>
              <a:path w="5132759" h="5207463" stroke="0" extrusionOk="0">
                <a:moveTo>
                  <a:pt x="0" y="2325910"/>
                </a:moveTo>
                <a:cubicBezTo>
                  <a:pt x="-39885" y="1074724"/>
                  <a:pt x="1112446" y="-183643"/>
                  <a:pt x="2325910" y="0"/>
                </a:cubicBezTo>
                <a:cubicBezTo>
                  <a:pt x="2555125" y="-11770"/>
                  <a:pt x="2687467" y="15188"/>
                  <a:pt x="2806849" y="0"/>
                </a:cubicBezTo>
                <a:cubicBezTo>
                  <a:pt x="4084735" y="-50759"/>
                  <a:pt x="5230537" y="850823"/>
                  <a:pt x="5132759" y="2325910"/>
                </a:cubicBezTo>
                <a:cubicBezTo>
                  <a:pt x="5117241" y="2590394"/>
                  <a:pt x="5159080" y="2751194"/>
                  <a:pt x="5132759" y="2881553"/>
                </a:cubicBezTo>
                <a:cubicBezTo>
                  <a:pt x="5116999" y="4243057"/>
                  <a:pt x="4211027" y="5310561"/>
                  <a:pt x="2806849" y="5207463"/>
                </a:cubicBezTo>
                <a:cubicBezTo>
                  <a:pt x="2601747" y="5221308"/>
                  <a:pt x="2551483" y="5193813"/>
                  <a:pt x="2325910" y="5207463"/>
                </a:cubicBezTo>
                <a:cubicBezTo>
                  <a:pt x="1101266" y="5190187"/>
                  <a:pt x="-273231" y="4169690"/>
                  <a:pt x="0" y="2881553"/>
                </a:cubicBezTo>
                <a:cubicBezTo>
                  <a:pt x="5775" y="2731931"/>
                  <a:pt x="23841" y="2533659"/>
                  <a:pt x="0" y="232591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 цифровому світі</a:t>
            </a:r>
          </a:p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ми — як мандрівники: спілкуємось, граємо, навчаємось, ділимось. Але кожен клік — це вибір. </a:t>
            </a:r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Кібербезпека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це не лише про паролі чи налаштування. Це про повагу до себе, обережність у спілкуванні, і відповідальність за свої дії онлайн.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746921-80A7-42F0-8ED5-40291037B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7252" y="0"/>
            <a:ext cx="6844748" cy="68580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8556283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1548A-5D8C-9DF5-6A1F-BE15D545C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D54250-2176-721E-DCD7-A12DF380C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450C05-3F4F-2C38-CF0D-46793FC70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270" y="0"/>
            <a:ext cx="8941339" cy="201626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1A9CB5-D44B-57B7-4FA7-AA628381A6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65" y="2124144"/>
            <a:ext cx="9493749" cy="20125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86B572-453A-3F04-F740-4F0135BA8F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4131"/>
            <a:ext cx="8209630" cy="232810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CCFE4B3-B53E-901D-F25B-84FD720E49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616" y="3270195"/>
            <a:ext cx="4044398" cy="329898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719A6CC-E74D-AC9A-BB1B-0BB03B4DD3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14" y="0"/>
            <a:ext cx="2530544" cy="242231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562977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3BCC4-6849-7B76-6D59-E87E62DF5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85B032-0DEA-9BC9-BD30-0E42CD90C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667803FA-38B1-20DA-0942-06DCA5B54AEF}"/>
              </a:ext>
            </a:extLst>
          </p:cNvPr>
          <p:cNvSpPr/>
          <p:nvPr/>
        </p:nvSpPr>
        <p:spPr>
          <a:xfrm>
            <a:off x="244309" y="268998"/>
            <a:ext cx="6752839" cy="2235663"/>
          </a:xfrm>
          <a:custGeom>
            <a:avLst/>
            <a:gdLst>
              <a:gd name="connsiteX0" fmla="*/ 0 w 6752839"/>
              <a:gd name="connsiteY0" fmla="*/ 1013091 h 2235663"/>
              <a:gd name="connsiteX1" fmla="*/ 1013091 w 6752839"/>
              <a:gd name="connsiteY1" fmla="*/ 0 h 2235663"/>
              <a:gd name="connsiteX2" fmla="*/ 1735594 w 6752839"/>
              <a:gd name="connsiteY2" fmla="*/ 0 h 2235663"/>
              <a:gd name="connsiteX3" fmla="*/ 2505364 w 6752839"/>
              <a:gd name="connsiteY3" fmla="*/ 0 h 2235663"/>
              <a:gd name="connsiteX4" fmla="*/ 3227867 w 6752839"/>
              <a:gd name="connsiteY4" fmla="*/ 0 h 2235663"/>
              <a:gd name="connsiteX5" fmla="*/ 3855838 w 6752839"/>
              <a:gd name="connsiteY5" fmla="*/ 0 h 2235663"/>
              <a:gd name="connsiteX6" fmla="*/ 4436541 w 6752839"/>
              <a:gd name="connsiteY6" fmla="*/ 0 h 2235663"/>
              <a:gd name="connsiteX7" fmla="*/ 5111778 w 6752839"/>
              <a:gd name="connsiteY7" fmla="*/ 0 h 2235663"/>
              <a:gd name="connsiteX8" fmla="*/ 5739748 w 6752839"/>
              <a:gd name="connsiteY8" fmla="*/ 0 h 2235663"/>
              <a:gd name="connsiteX9" fmla="*/ 6752839 w 6752839"/>
              <a:gd name="connsiteY9" fmla="*/ 1013091 h 2235663"/>
              <a:gd name="connsiteX10" fmla="*/ 6752839 w 6752839"/>
              <a:gd name="connsiteY10" fmla="*/ 1222572 h 2235663"/>
              <a:gd name="connsiteX11" fmla="*/ 5739748 w 6752839"/>
              <a:gd name="connsiteY11" fmla="*/ 2235663 h 2235663"/>
              <a:gd name="connsiteX12" fmla="*/ 5111778 w 6752839"/>
              <a:gd name="connsiteY12" fmla="*/ 2235663 h 2235663"/>
              <a:gd name="connsiteX13" fmla="*/ 4578341 w 6752839"/>
              <a:gd name="connsiteY13" fmla="*/ 2235663 h 2235663"/>
              <a:gd name="connsiteX14" fmla="*/ 3903104 w 6752839"/>
              <a:gd name="connsiteY14" fmla="*/ 2235663 h 2235663"/>
              <a:gd name="connsiteX15" fmla="*/ 3369667 w 6752839"/>
              <a:gd name="connsiteY15" fmla="*/ 2235663 h 2235663"/>
              <a:gd name="connsiteX16" fmla="*/ 2647164 w 6752839"/>
              <a:gd name="connsiteY16" fmla="*/ 2235663 h 2235663"/>
              <a:gd name="connsiteX17" fmla="*/ 2066460 w 6752839"/>
              <a:gd name="connsiteY17" fmla="*/ 2235663 h 2235663"/>
              <a:gd name="connsiteX18" fmla="*/ 1013091 w 6752839"/>
              <a:gd name="connsiteY18" fmla="*/ 2235663 h 2235663"/>
              <a:gd name="connsiteX19" fmla="*/ 0 w 6752839"/>
              <a:gd name="connsiteY19" fmla="*/ 1222572 h 2235663"/>
              <a:gd name="connsiteX20" fmla="*/ 0 w 6752839"/>
              <a:gd name="connsiteY20" fmla="*/ 1013091 h 223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752839" h="2235663" fill="none" extrusionOk="0">
                <a:moveTo>
                  <a:pt x="0" y="1013091"/>
                </a:moveTo>
                <a:cubicBezTo>
                  <a:pt x="-11957" y="394059"/>
                  <a:pt x="544385" y="-92791"/>
                  <a:pt x="1013091" y="0"/>
                </a:cubicBezTo>
                <a:cubicBezTo>
                  <a:pt x="1238988" y="-393"/>
                  <a:pt x="1519732" y="7001"/>
                  <a:pt x="1735594" y="0"/>
                </a:cubicBezTo>
                <a:cubicBezTo>
                  <a:pt x="1951456" y="-7001"/>
                  <a:pt x="2194065" y="-3091"/>
                  <a:pt x="2505364" y="0"/>
                </a:cubicBezTo>
                <a:cubicBezTo>
                  <a:pt x="2816663" y="3091"/>
                  <a:pt x="3028574" y="15930"/>
                  <a:pt x="3227867" y="0"/>
                </a:cubicBezTo>
                <a:cubicBezTo>
                  <a:pt x="3427160" y="-15930"/>
                  <a:pt x="3676415" y="-17500"/>
                  <a:pt x="3855838" y="0"/>
                </a:cubicBezTo>
                <a:cubicBezTo>
                  <a:pt x="4035261" y="17500"/>
                  <a:pt x="4151853" y="9866"/>
                  <a:pt x="4436541" y="0"/>
                </a:cubicBezTo>
                <a:cubicBezTo>
                  <a:pt x="4721229" y="-9866"/>
                  <a:pt x="4802361" y="-30664"/>
                  <a:pt x="5111778" y="0"/>
                </a:cubicBezTo>
                <a:cubicBezTo>
                  <a:pt x="5421195" y="30664"/>
                  <a:pt x="5470154" y="-14031"/>
                  <a:pt x="5739748" y="0"/>
                </a:cubicBezTo>
                <a:cubicBezTo>
                  <a:pt x="6299160" y="51479"/>
                  <a:pt x="6801031" y="393117"/>
                  <a:pt x="6752839" y="1013091"/>
                </a:cubicBezTo>
                <a:cubicBezTo>
                  <a:pt x="6755410" y="1060044"/>
                  <a:pt x="6755006" y="1139577"/>
                  <a:pt x="6752839" y="1222572"/>
                </a:cubicBezTo>
                <a:cubicBezTo>
                  <a:pt x="6802607" y="1911777"/>
                  <a:pt x="6208345" y="2265191"/>
                  <a:pt x="5739748" y="2235663"/>
                </a:cubicBezTo>
                <a:cubicBezTo>
                  <a:pt x="5536764" y="2265033"/>
                  <a:pt x="5396658" y="2256733"/>
                  <a:pt x="5111778" y="2235663"/>
                </a:cubicBezTo>
                <a:cubicBezTo>
                  <a:pt x="4826898" y="2214594"/>
                  <a:pt x="4698211" y="2233659"/>
                  <a:pt x="4578341" y="2235663"/>
                </a:cubicBezTo>
                <a:cubicBezTo>
                  <a:pt x="4458471" y="2237667"/>
                  <a:pt x="4040003" y="2209945"/>
                  <a:pt x="3903104" y="2235663"/>
                </a:cubicBezTo>
                <a:cubicBezTo>
                  <a:pt x="3766205" y="2261381"/>
                  <a:pt x="3596982" y="2244799"/>
                  <a:pt x="3369667" y="2235663"/>
                </a:cubicBezTo>
                <a:cubicBezTo>
                  <a:pt x="3142352" y="2226527"/>
                  <a:pt x="2947714" y="2200287"/>
                  <a:pt x="2647164" y="2235663"/>
                </a:cubicBezTo>
                <a:cubicBezTo>
                  <a:pt x="2346614" y="2271039"/>
                  <a:pt x="2247891" y="2247030"/>
                  <a:pt x="2066460" y="2235663"/>
                </a:cubicBezTo>
                <a:cubicBezTo>
                  <a:pt x="1885029" y="2224296"/>
                  <a:pt x="1353421" y="2216558"/>
                  <a:pt x="1013091" y="2235663"/>
                </a:cubicBezTo>
                <a:cubicBezTo>
                  <a:pt x="349451" y="2249851"/>
                  <a:pt x="20851" y="1877837"/>
                  <a:pt x="0" y="1222572"/>
                </a:cubicBezTo>
                <a:cubicBezTo>
                  <a:pt x="-7572" y="1129878"/>
                  <a:pt x="-2123" y="1097325"/>
                  <a:pt x="0" y="1013091"/>
                </a:cubicBezTo>
                <a:close/>
              </a:path>
              <a:path w="6752839" h="2235663" stroke="0" extrusionOk="0">
                <a:moveTo>
                  <a:pt x="0" y="1013091"/>
                </a:moveTo>
                <a:cubicBezTo>
                  <a:pt x="-73012" y="514678"/>
                  <a:pt x="494079" y="-104612"/>
                  <a:pt x="1013091" y="0"/>
                </a:cubicBezTo>
                <a:cubicBezTo>
                  <a:pt x="1149885" y="-8424"/>
                  <a:pt x="1334426" y="24763"/>
                  <a:pt x="1546528" y="0"/>
                </a:cubicBezTo>
                <a:cubicBezTo>
                  <a:pt x="1758630" y="-24763"/>
                  <a:pt x="1993918" y="-26038"/>
                  <a:pt x="2127232" y="0"/>
                </a:cubicBezTo>
                <a:cubicBezTo>
                  <a:pt x="2260546" y="26038"/>
                  <a:pt x="2564670" y="-14561"/>
                  <a:pt x="2849735" y="0"/>
                </a:cubicBezTo>
                <a:cubicBezTo>
                  <a:pt x="3134800" y="14561"/>
                  <a:pt x="3270129" y="-26078"/>
                  <a:pt x="3524972" y="0"/>
                </a:cubicBezTo>
                <a:cubicBezTo>
                  <a:pt x="3779815" y="26078"/>
                  <a:pt x="3792491" y="1662"/>
                  <a:pt x="4058409" y="0"/>
                </a:cubicBezTo>
                <a:cubicBezTo>
                  <a:pt x="4324327" y="-1662"/>
                  <a:pt x="4526425" y="-12760"/>
                  <a:pt x="4686379" y="0"/>
                </a:cubicBezTo>
                <a:cubicBezTo>
                  <a:pt x="4846333" y="12760"/>
                  <a:pt x="5509083" y="19446"/>
                  <a:pt x="5739748" y="0"/>
                </a:cubicBezTo>
                <a:cubicBezTo>
                  <a:pt x="6413273" y="-32871"/>
                  <a:pt x="6620888" y="455301"/>
                  <a:pt x="6752839" y="1013091"/>
                </a:cubicBezTo>
                <a:cubicBezTo>
                  <a:pt x="6761160" y="1106929"/>
                  <a:pt x="6751773" y="1141067"/>
                  <a:pt x="6752839" y="1222572"/>
                </a:cubicBezTo>
                <a:cubicBezTo>
                  <a:pt x="6766925" y="1903462"/>
                  <a:pt x="6386353" y="2270943"/>
                  <a:pt x="5739748" y="2235663"/>
                </a:cubicBezTo>
                <a:cubicBezTo>
                  <a:pt x="5486911" y="2261585"/>
                  <a:pt x="5377737" y="2222749"/>
                  <a:pt x="5159044" y="2235663"/>
                </a:cubicBezTo>
                <a:cubicBezTo>
                  <a:pt x="4940351" y="2248577"/>
                  <a:pt x="4723886" y="2247472"/>
                  <a:pt x="4436541" y="2235663"/>
                </a:cubicBezTo>
                <a:cubicBezTo>
                  <a:pt x="4149196" y="2223854"/>
                  <a:pt x="4032692" y="2234552"/>
                  <a:pt x="3903104" y="2235663"/>
                </a:cubicBezTo>
                <a:cubicBezTo>
                  <a:pt x="3773516" y="2236774"/>
                  <a:pt x="3589011" y="2205201"/>
                  <a:pt x="3275134" y="2235663"/>
                </a:cubicBezTo>
                <a:cubicBezTo>
                  <a:pt x="2961257" y="2266126"/>
                  <a:pt x="2987915" y="2246299"/>
                  <a:pt x="2741697" y="2235663"/>
                </a:cubicBezTo>
                <a:cubicBezTo>
                  <a:pt x="2495479" y="2225027"/>
                  <a:pt x="2361005" y="2262260"/>
                  <a:pt x="2113727" y="2235663"/>
                </a:cubicBezTo>
                <a:cubicBezTo>
                  <a:pt x="1866449" y="2209067"/>
                  <a:pt x="1530627" y="2283643"/>
                  <a:pt x="1013091" y="2235663"/>
                </a:cubicBezTo>
                <a:cubicBezTo>
                  <a:pt x="423511" y="2364437"/>
                  <a:pt x="-100351" y="1784109"/>
                  <a:pt x="0" y="1222572"/>
                </a:cubicBezTo>
                <a:cubicBezTo>
                  <a:pt x="-4081" y="1162905"/>
                  <a:pt x="-3390" y="1099889"/>
                  <a:pt x="0" y="101309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Нехай ваш цифровий слід буде мудрим, мережа — безпечною, а дії — прикладом для інших. Бо справжній герой — це той, хто вміє захистити себе і підтримати інших.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081808-5CB8-0FF1-B39F-3737B8B3B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892" y="2390307"/>
            <a:ext cx="7833277" cy="446769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B61B65-8949-0106-3DBE-026B6A8374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762000"/>
            <a:ext cx="6096000" cy="60960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871445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590CA-CC10-B949-8B1A-DC199F990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19C8D0-498F-6B6F-6D85-796E310E1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7BE7CA-4857-605E-3F9B-07B8FAE913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33" y="-148385"/>
            <a:ext cx="12192000" cy="145206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0454EB29-9260-99EB-41BA-B043FDB5E02E}"/>
              </a:ext>
            </a:extLst>
          </p:cNvPr>
          <p:cNvSpPr/>
          <p:nvPr/>
        </p:nvSpPr>
        <p:spPr>
          <a:xfrm>
            <a:off x="4183627" y="2694940"/>
            <a:ext cx="3706761" cy="4020492"/>
          </a:xfrm>
          <a:custGeom>
            <a:avLst/>
            <a:gdLst>
              <a:gd name="connsiteX0" fmla="*/ 0 w 3706761"/>
              <a:gd name="connsiteY0" fmla="*/ 1679719 h 4020492"/>
              <a:gd name="connsiteX1" fmla="*/ 1679719 w 3706761"/>
              <a:gd name="connsiteY1" fmla="*/ 0 h 4020492"/>
              <a:gd name="connsiteX2" fmla="*/ 2027042 w 3706761"/>
              <a:gd name="connsiteY2" fmla="*/ 0 h 4020492"/>
              <a:gd name="connsiteX3" fmla="*/ 3706761 w 3706761"/>
              <a:gd name="connsiteY3" fmla="*/ 1679719 h 4020492"/>
              <a:gd name="connsiteX4" fmla="*/ 3706761 w 3706761"/>
              <a:gd name="connsiteY4" fmla="*/ 2340773 h 4020492"/>
              <a:gd name="connsiteX5" fmla="*/ 2027042 w 3706761"/>
              <a:gd name="connsiteY5" fmla="*/ 4020492 h 4020492"/>
              <a:gd name="connsiteX6" fmla="*/ 1679719 w 3706761"/>
              <a:gd name="connsiteY6" fmla="*/ 4020492 h 4020492"/>
              <a:gd name="connsiteX7" fmla="*/ 0 w 3706761"/>
              <a:gd name="connsiteY7" fmla="*/ 2340773 h 4020492"/>
              <a:gd name="connsiteX8" fmla="*/ 0 w 3706761"/>
              <a:gd name="connsiteY8" fmla="*/ 1679719 h 402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06761" h="4020492" fill="none" extrusionOk="0">
                <a:moveTo>
                  <a:pt x="0" y="1679719"/>
                </a:moveTo>
                <a:cubicBezTo>
                  <a:pt x="23453" y="954130"/>
                  <a:pt x="821912" y="28307"/>
                  <a:pt x="1679719" y="0"/>
                </a:cubicBezTo>
                <a:cubicBezTo>
                  <a:pt x="1842924" y="13147"/>
                  <a:pt x="1934762" y="-11154"/>
                  <a:pt x="2027042" y="0"/>
                </a:cubicBezTo>
                <a:cubicBezTo>
                  <a:pt x="2971371" y="-42811"/>
                  <a:pt x="3510068" y="719478"/>
                  <a:pt x="3706761" y="1679719"/>
                </a:cubicBezTo>
                <a:cubicBezTo>
                  <a:pt x="3683449" y="1957295"/>
                  <a:pt x="3729266" y="2149990"/>
                  <a:pt x="3706761" y="2340773"/>
                </a:cubicBezTo>
                <a:cubicBezTo>
                  <a:pt x="3598198" y="3414146"/>
                  <a:pt x="3023303" y="3918480"/>
                  <a:pt x="2027042" y="4020492"/>
                </a:cubicBezTo>
                <a:cubicBezTo>
                  <a:pt x="1909926" y="4009632"/>
                  <a:pt x="1761666" y="4016065"/>
                  <a:pt x="1679719" y="4020492"/>
                </a:cubicBezTo>
                <a:cubicBezTo>
                  <a:pt x="720811" y="4154237"/>
                  <a:pt x="-36686" y="3269195"/>
                  <a:pt x="0" y="2340773"/>
                </a:cubicBezTo>
                <a:cubicBezTo>
                  <a:pt x="14268" y="2133078"/>
                  <a:pt x="-5699" y="1901330"/>
                  <a:pt x="0" y="1679719"/>
                </a:cubicBezTo>
                <a:close/>
              </a:path>
              <a:path w="3706761" h="4020492" stroke="0" extrusionOk="0">
                <a:moveTo>
                  <a:pt x="0" y="1679719"/>
                </a:moveTo>
                <a:cubicBezTo>
                  <a:pt x="-81099" y="819905"/>
                  <a:pt x="821865" y="-180356"/>
                  <a:pt x="1679719" y="0"/>
                </a:cubicBezTo>
                <a:cubicBezTo>
                  <a:pt x="1762485" y="6997"/>
                  <a:pt x="1887106" y="-11993"/>
                  <a:pt x="2027042" y="0"/>
                </a:cubicBezTo>
                <a:cubicBezTo>
                  <a:pt x="2938757" y="-121363"/>
                  <a:pt x="3739709" y="687836"/>
                  <a:pt x="3706761" y="1679719"/>
                </a:cubicBezTo>
                <a:cubicBezTo>
                  <a:pt x="3714372" y="1916348"/>
                  <a:pt x="3710403" y="2015402"/>
                  <a:pt x="3706761" y="2340773"/>
                </a:cubicBezTo>
                <a:cubicBezTo>
                  <a:pt x="3676616" y="3415624"/>
                  <a:pt x="2972025" y="4035403"/>
                  <a:pt x="2027042" y="4020492"/>
                </a:cubicBezTo>
                <a:cubicBezTo>
                  <a:pt x="1957280" y="4037653"/>
                  <a:pt x="1845824" y="4028948"/>
                  <a:pt x="1679719" y="4020492"/>
                </a:cubicBezTo>
                <a:cubicBezTo>
                  <a:pt x="791782" y="4009033"/>
                  <a:pt x="-210210" y="3271204"/>
                  <a:pt x="0" y="2340773"/>
                </a:cubicBezTo>
                <a:cubicBezTo>
                  <a:pt x="17878" y="2145819"/>
                  <a:pt x="-14451" y="1944442"/>
                  <a:pt x="0" y="167971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Персональні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інформація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яка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стосується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саме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тебе 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допомогти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іншим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тебе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впізнати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знайти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DC9615A-885D-660A-93A8-6CACA3085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530" y="2438400"/>
            <a:ext cx="4419600" cy="44196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4A76B879-B792-3867-EDF7-FEC1AFDE7203}"/>
              </a:ext>
            </a:extLst>
          </p:cNvPr>
          <p:cNvSpPr/>
          <p:nvPr/>
        </p:nvSpPr>
        <p:spPr>
          <a:xfrm>
            <a:off x="462117" y="1155292"/>
            <a:ext cx="11218607" cy="1283108"/>
          </a:xfrm>
          <a:custGeom>
            <a:avLst/>
            <a:gdLst>
              <a:gd name="connsiteX0" fmla="*/ 0 w 11218607"/>
              <a:gd name="connsiteY0" fmla="*/ 581440 h 1283108"/>
              <a:gd name="connsiteX1" fmla="*/ 581440 w 11218607"/>
              <a:gd name="connsiteY1" fmla="*/ 0 h 1283108"/>
              <a:gd name="connsiteX2" fmla="*/ 1251822 w 11218607"/>
              <a:gd name="connsiteY2" fmla="*/ 0 h 1283108"/>
              <a:gd name="connsiteX3" fmla="*/ 2022761 w 11218607"/>
              <a:gd name="connsiteY3" fmla="*/ 0 h 1283108"/>
              <a:gd name="connsiteX4" fmla="*/ 2492028 w 11218607"/>
              <a:gd name="connsiteY4" fmla="*/ 0 h 1283108"/>
              <a:gd name="connsiteX5" fmla="*/ 3162410 w 11218607"/>
              <a:gd name="connsiteY5" fmla="*/ 0 h 1283108"/>
              <a:gd name="connsiteX6" fmla="*/ 3531120 w 11218607"/>
              <a:gd name="connsiteY6" fmla="*/ 0 h 1283108"/>
              <a:gd name="connsiteX7" fmla="*/ 4000387 w 11218607"/>
              <a:gd name="connsiteY7" fmla="*/ 0 h 1283108"/>
              <a:gd name="connsiteX8" fmla="*/ 4871884 w 11218607"/>
              <a:gd name="connsiteY8" fmla="*/ 0 h 1283108"/>
              <a:gd name="connsiteX9" fmla="*/ 5743380 w 11218607"/>
              <a:gd name="connsiteY9" fmla="*/ 0 h 1283108"/>
              <a:gd name="connsiteX10" fmla="*/ 6313204 w 11218607"/>
              <a:gd name="connsiteY10" fmla="*/ 0 h 1283108"/>
              <a:gd name="connsiteX11" fmla="*/ 6883029 w 11218607"/>
              <a:gd name="connsiteY11" fmla="*/ 0 h 1283108"/>
              <a:gd name="connsiteX12" fmla="*/ 7251739 w 11218607"/>
              <a:gd name="connsiteY12" fmla="*/ 0 h 1283108"/>
              <a:gd name="connsiteX13" fmla="*/ 7620449 w 11218607"/>
              <a:gd name="connsiteY13" fmla="*/ 0 h 1283108"/>
              <a:gd name="connsiteX14" fmla="*/ 8190273 w 11218607"/>
              <a:gd name="connsiteY14" fmla="*/ 0 h 1283108"/>
              <a:gd name="connsiteX15" fmla="*/ 8961212 w 11218607"/>
              <a:gd name="connsiteY15" fmla="*/ 0 h 1283108"/>
              <a:gd name="connsiteX16" fmla="*/ 9329922 w 11218607"/>
              <a:gd name="connsiteY16" fmla="*/ 0 h 1283108"/>
              <a:gd name="connsiteX17" fmla="*/ 10637167 w 11218607"/>
              <a:gd name="connsiteY17" fmla="*/ 0 h 1283108"/>
              <a:gd name="connsiteX18" fmla="*/ 11218607 w 11218607"/>
              <a:gd name="connsiteY18" fmla="*/ 581440 h 1283108"/>
              <a:gd name="connsiteX19" fmla="*/ 11218607 w 11218607"/>
              <a:gd name="connsiteY19" fmla="*/ 701668 h 1283108"/>
              <a:gd name="connsiteX20" fmla="*/ 10637167 w 11218607"/>
              <a:gd name="connsiteY20" fmla="*/ 1283108 h 1283108"/>
              <a:gd name="connsiteX21" fmla="*/ 10167900 w 11218607"/>
              <a:gd name="connsiteY21" fmla="*/ 1283108 h 1283108"/>
              <a:gd name="connsiteX22" fmla="*/ 9497518 w 11218607"/>
              <a:gd name="connsiteY22" fmla="*/ 1283108 h 1283108"/>
              <a:gd name="connsiteX23" fmla="*/ 8827136 w 11218607"/>
              <a:gd name="connsiteY23" fmla="*/ 1283108 h 1283108"/>
              <a:gd name="connsiteX24" fmla="*/ 8056197 w 11218607"/>
              <a:gd name="connsiteY24" fmla="*/ 1283108 h 1283108"/>
              <a:gd name="connsiteX25" fmla="*/ 7687487 w 11218607"/>
              <a:gd name="connsiteY25" fmla="*/ 1283108 h 1283108"/>
              <a:gd name="connsiteX26" fmla="*/ 7218220 w 11218607"/>
              <a:gd name="connsiteY26" fmla="*/ 1283108 h 1283108"/>
              <a:gd name="connsiteX27" fmla="*/ 6346723 w 11218607"/>
              <a:gd name="connsiteY27" fmla="*/ 1283108 h 1283108"/>
              <a:gd name="connsiteX28" fmla="*/ 5475227 w 11218607"/>
              <a:gd name="connsiteY28" fmla="*/ 1283108 h 1283108"/>
              <a:gd name="connsiteX29" fmla="*/ 4704288 w 11218607"/>
              <a:gd name="connsiteY29" fmla="*/ 1283108 h 1283108"/>
              <a:gd name="connsiteX30" fmla="*/ 4033906 w 11218607"/>
              <a:gd name="connsiteY30" fmla="*/ 1283108 h 1283108"/>
              <a:gd name="connsiteX31" fmla="*/ 3262967 w 11218607"/>
              <a:gd name="connsiteY31" fmla="*/ 1283108 h 1283108"/>
              <a:gd name="connsiteX32" fmla="*/ 2894257 w 11218607"/>
              <a:gd name="connsiteY32" fmla="*/ 1283108 h 1283108"/>
              <a:gd name="connsiteX33" fmla="*/ 2223875 w 11218607"/>
              <a:gd name="connsiteY33" fmla="*/ 1283108 h 1283108"/>
              <a:gd name="connsiteX34" fmla="*/ 1654051 w 11218607"/>
              <a:gd name="connsiteY34" fmla="*/ 1283108 h 1283108"/>
              <a:gd name="connsiteX35" fmla="*/ 581440 w 11218607"/>
              <a:gd name="connsiteY35" fmla="*/ 1283108 h 1283108"/>
              <a:gd name="connsiteX36" fmla="*/ 0 w 11218607"/>
              <a:gd name="connsiteY36" fmla="*/ 701668 h 1283108"/>
              <a:gd name="connsiteX37" fmla="*/ 0 w 11218607"/>
              <a:gd name="connsiteY37" fmla="*/ 581440 h 128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218607" h="1283108" fill="none" extrusionOk="0">
                <a:moveTo>
                  <a:pt x="0" y="581440"/>
                </a:moveTo>
                <a:cubicBezTo>
                  <a:pt x="17142" y="221899"/>
                  <a:pt x="244883" y="-9740"/>
                  <a:pt x="581440" y="0"/>
                </a:cubicBezTo>
                <a:cubicBezTo>
                  <a:pt x="805150" y="-19643"/>
                  <a:pt x="916815" y="14783"/>
                  <a:pt x="1251822" y="0"/>
                </a:cubicBezTo>
                <a:cubicBezTo>
                  <a:pt x="1586829" y="-14783"/>
                  <a:pt x="1784177" y="-30631"/>
                  <a:pt x="2022761" y="0"/>
                </a:cubicBezTo>
                <a:cubicBezTo>
                  <a:pt x="2261345" y="30631"/>
                  <a:pt x="2348282" y="-7265"/>
                  <a:pt x="2492028" y="0"/>
                </a:cubicBezTo>
                <a:cubicBezTo>
                  <a:pt x="2635774" y="7265"/>
                  <a:pt x="2838653" y="-5384"/>
                  <a:pt x="3162410" y="0"/>
                </a:cubicBezTo>
                <a:cubicBezTo>
                  <a:pt x="3486167" y="5384"/>
                  <a:pt x="3365395" y="-5713"/>
                  <a:pt x="3531120" y="0"/>
                </a:cubicBezTo>
                <a:cubicBezTo>
                  <a:pt x="3696845" y="5713"/>
                  <a:pt x="3772975" y="1252"/>
                  <a:pt x="4000387" y="0"/>
                </a:cubicBezTo>
                <a:cubicBezTo>
                  <a:pt x="4227799" y="-1252"/>
                  <a:pt x="4569117" y="19508"/>
                  <a:pt x="4871884" y="0"/>
                </a:cubicBezTo>
                <a:cubicBezTo>
                  <a:pt x="5174651" y="-19508"/>
                  <a:pt x="5457369" y="18069"/>
                  <a:pt x="5743380" y="0"/>
                </a:cubicBezTo>
                <a:cubicBezTo>
                  <a:pt x="6029391" y="-18069"/>
                  <a:pt x="6145222" y="14870"/>
                  <a:pt x="6313204" y="0"/>
                </a:cubicBezTo>
                <a:cubicBezTo>
                  <a:pt x="6481186" y="-14870"/>
                  <a:pt x="6668264" y="18990"/>
                  <a:pt x="6883029" y="0"/>
                </a:cubicBezTo>
                <a:cubicBezTo>
                  <a:pt x="7097795" y="-18990"/>
                  <a:pt x="7101432" y="-3272"/>
                  <a:pt x="7251739" y="0"/>
                </a:cubicBezTo>
                <a:cubicBezTo>
                  <a:pt x="7402046" y="3272"/>
                  <a:pt x="7449355" y="-6759"/>
                  <a:pt x="7620449" y="0"/>
                </a:cubicBezTo>
                <a:cubicBezTo>
                  <a:pt x="7791543" y="6759"/>
                  <a:pt x="7973454" y="26189"/>
                  <a:pt x="8190273" y="0"/>
                </a:cubicBezTo>
                <a:cubicBezTo>
                  <a:pt x="8407092" y="-26189"/>
                  <a:pt x="8775877" y="-28153"/>
                  <a:pt x="8961212" y="0"/>
                </a:cubicBezTo>
                <a:cubicBezTo>
                  <a:pt x="9146547" y="28153"/>
                  <a:pt x="9238403" y="-177"/>
                  <a:pt x="9329922" y="0"/>
                </a:cubicBezTo>
                <a:cubicBezTo>
                  <a:pt x="9421441" y="177"/>
                  <a:pt x="10112371" y="-30596"/>
                  <a:pt x="10637167" y="0"/>
                </a:cubicBezTo>
                <a:cubicBezTo>
                  <a:pt x="10942045" y="25619"/>
                  <a:pt x="11278279" y="262590"/>
                  <a:pt x="11218607" y="581440"/>
                </a:cubicBezTo>
                <a:cubicBezTo>
                  <a:pt x="11222331" y="621199"/>
                  <a:pt x="11218203" y="672564"/>
                  <a:pt x="11218607" y="701668"/>
                </a:cubicBezTo>
                <a:cubicBezTo>
                  <a:pt x="11264192" y="1067505"/>
                  <a:pt x="10946465" y="1265077"/>
                  <a:pt x="10637167" y="1283108"/>
                </a:cubicBezTo>
                <a:cubicBezTo>
                  <a:pt x="10502047" y="1273545"/>
                  <a:pt x="10366403" y="1275148"/>
                  <a:pt x="10167900" y="1283108"/>
                </a:cubicBezTo>
                <a:cubicBezTo>
                  <a:pt x="9969397" y="1291068"/>
                  <a:pt x="9649706" y="1315659"/>
                  <a:pt x="9497518" y="1283108"/>
                </a:cubicBezTo>
                <a:cubicBezTo>
                  <a:pt x="9345330" y="1250557"/>
                  <a:pt x="8981791" y="1258335"/>
                  <a:pt x="8827136" y="1283108"/>
                </a:cubicBezTo>
                <a:cubicBezTo>
                  <a:pt x="8672481" y="1307881"/>
                  <a:pt x="8217649" y="1294318"/>
                  <a:pt x="8056197" y="1283108"/>
                </a:cubicBezTo>
                <a:cubicBezTo>
                  <a:pt x="7894745" y="1271898"/>
                  <a:pt x="7830074" y="1291660"/>
                  <a:pt x="7687487" y="1283108"/>
                </a:cubicBezTo>
                <a:cubicBezTo>
                  <a:pt x="7544900" y="1274557"/>
                  <a:pt x="7365892" y="1269668"/>
                  <a:pt x="7218220" y="1283108"/>
                </a:cubicBezTo>
                <a:cubicBezTo>
                  <a:pt x="7070548" y="1296548"/>
                  <a:pt x="6712412" y="1260319"/>
                  <a:pt x="6346723" y="1283108"/>
                </a:cubicBezTo>
                <a:cubicBezTo>
                  <a:pt x="5981034" y="1305897"/>
                  <a:pt x="5696917" y="1311245"/>
                  <a:pt x="5475227" y="1283108"/>
                </a:cubicBezTo>
                <a:cubicBezTo>
                  <a:pt x="5253537" y="1254971"/>
                  <a:pt x="4861747" y="1285115"/>
                  <a:pt x="4704288" y="1283108"/>
                </a:cubicBezTo>
                <a:cubicBezTo>
                  <a:pt x="4546829" y="1281101"/>
                  <a:pt x="4351653" y="1287914"/>
                  <a:pt x="4033906" y="1283108"/>
                </a:cubicBezTo>
                <a:cubicBezTo>
                  <a:pt x="3716159" y="1278302"/>
                  <a:pt x="3554446" y="1266470"/>
                  <a:pt x="3262967" y="1283108"/>
                </a:cubicBezTo>
                <a:cubicBezTo>
                  <a:pt x="2971488" y="1299746"/>
                  <a:pt x="3068412" y="1278390"/>
                  <a:pt x="2894257" y="1283108"/>
                </a:cubicBezTo>
                <a:cubicBezTo>
                  <a:pt x="2720102" y="1287827"/>
                  <a:pt x="2381817" y="1260318"/>
                  <a:pt x="2223875" y="1283108"/>
                </a:cubicBezTo>
                <a:cubicBezTo>
                  <a:pt x="2065933" y="1305898"/>
                  <a:pt x="1892855" y="1308213"/>
                  <a:pt x="1654051" y="1283108"/>
                </a:cubicBezTo>
                <a:cubicBezTo>
                  <a:pt x="1415247" y="1258003"/>
                  <a:pt x="865341" y="1293226"/>
                  <a:pt x="581440" y="1283108"/>
                </a:cubicBezTo>
                <a:cubicBezTo>
                  <a:pt x="241489" y="1347820"/>
                  <a:pt x="9585" y="1059343"/>
                  <a:pt x="0" y="701668"/>
                </a:cubicBezTo>
                <a:cubicBezTo>
                  <a:pt x="-2519" y="675785"/>
                  <a:pt x="-4383" y="607994"/>
                  <a:pt x="0" y="581440"/>
                </a:cubicBezTo>
                <a:close/>
              </a:path>
              <a:path w="11218607" h="1283108" stroke="0" extrusionOk="0">
                <a:moveTo>
                  <a:pt x="0" y="581440"/>
                </a:moveTo>
                <a:cubicBezTo>
                  <a:pt x="-46493" y="299228"/>
                  <a:pt x="263346" y="-7815"/>
                  <a:pt x="581440" y="0"/>
                </a:cubicBezTo>
                <a:cubicBezTo>
                  <a:pt x="751000" y="3789"/>
                  <a:pt x="823972" y="18403"/>
                  <a:pt x="950150" y="0"/>
                </a:cubicBezTo>
                <a:cubicBezTo>
                  <a:pt x="1076328" y="-18403"/>
                  <a:pt x="1190259" y="-4609"/>
                  <a:pt x="1419417" y="0"/>
                </a:cubicBezTo>
                <a:cubicBezTo>
                  <a:pt x="1648575" y="4609"/>
                  <a:pt x="1967192" y="-12680"/>
                  <a:pt x="2190356" y="0"/>
                </a:cubicBezTo>
                <a:cubicBezTo>
                  <a:pt x="2413520" y="12680"/>
                  <a:pt x="2547482" y="22290"/>
                  <a:pt x="2860738" y="0"/>
                </a:cubicBezTo>
                <a:cubicBezTo>
                  <a:pt x="3173994" y="-22290"/>
                  <a:pt x="3045689" y="14031"/>
                  <a:pt x="3229448" y="0"/>
                </a:cubicBezTo>
                <a:cubicBezTo>
                  <a:pt x="3413207" y="-14031"/>
                  <a:pt x="3560068" y="19133"/>
                  <a:pt x="3799273" y="0"/>
                </a:cubicBezTo>
                <a:cubicBezTo>
                  <a:pt x="4038478" y="-19133"/>
                  <a:pt x="4211435" y="-32084"/>
                  <a:pt x="4469654" y="0"/>
                </a:cubicBezTo>
                <a:cubicBezTo>
                  <a:pt x="4727873" y="32084"/>
                  <a:pt x="5007999" y="-26710"/>
                  <a:pt x="5240594" y="0"/>
                </a:cubicBezTo>
                <a:cubicBezTo>
                  <a:pt x="5473189" y="26710"/>
                  <a:pt x="5539383" y="21846"/>
                  <a:pt x="5810418" y="0"/>
                </a:cubicBezTo>
                <a:cubicBezTo>
                  <a:pt x="6081453" y="-21846"/>
                  <a:pt x="6375009" y="32544"/>
                  <a:pt x="6581357" y="0"/>
                </a:cubicBezTo>
                <a:cubicBezTo>
                  <a:pt x="6787705" y="-32544"/>
                  <a:pt x="7100122" y="-14035"/>
                  <a:pt x="7352296" y="0"/>
                </a:cubicBezTo>
                <a:cubicBezTo>
                  <a:pt x="7604470" y="14035"/>
                  <a:pt x="7767869" y="-3432"/>
                  <a:pt x="8022678" y="0"/>
                </a:cubicBezTo>
                <a:cubicBezTo>
                  <a:pt x="8277487" y="3432"/>
                  <a:pt x="8220661" y="-13374"/>
                  <a:pt x="8391388" y="0"/>
                </a:cubicBezTo>
                <a:cubicBezTo>
                  <a:pt x="8562115" y="13374"/>
                  <a:pt x="8992748" y="-17708"/>
                  <a:pt x="9162327" y="0"/>
                </a:cubicBezTo>
                <a:cubicBezTo>
                  <a:pt x="9331906" y="17708"/>
                  <a:pt x="9371426" y="-293"/>
                  <a:pt x="9531037" y="0"/>
                </a:cubicBezTo>
                <a:cubicBezTo>
                  <a:pt x="9690648" y="293"/>
                  <a:pt x="10414082" y="23105"/>
                  <a:pt x="10637167" y="0"/>
                </a:cubicBezTo>
                <a:cubicBezTo>
                  <a:pt x="10921637" y="49183"/>
                  <a:pt x="11243261" y="223647"/>
                  <a:pt x="11218607" y="581440"/>
                </a:cubicBezTo>
                <a:cubicBezTo>
                  <a:pt x="11215100" y="632739"/>
                  <a:pt x="11215257" y="644613"/>
                  <a:pt x="11218607" y="701668"/>
                </a:cubicBezTo>
                <a:cubicBezTo>
                  <a:pt x="11213011" y="1046757"/>
                  <a:pt x="10920228" y="1283875"/>
                  <a:pt x="10637167" y="1283108"/>
                </a:cubicBezTo>
                <a:cubicBezTo>
                  <a:pt x="10273064" y="1301356"/>
                  <a:pt x="10202997" y="1295340"/>
                  <a:pt x="9866228" y="1283108"/>
                </a:cubicBezTo>
                <a:cubicBezTo>
                  <a:pt x="9529459" y="1270876"/>
                  <a:pt x="9393148" y="1271742"/>
                  <a:pt x="9095289" y="1283108"/>
                </a:cubicBezTo>
                <a:cubicBezTo>
                  <a:pt x="8797430" y="1294474"/>
                  <a:pt x="8669440" y="1271401"/>
                  <a:pt x="8324350" y="1283108"/>
                </a:cubicBezTo>
                <a:cubicBezTo>
                  <a:pt x="7979260" y="1294815"/>
                  <a:pt x="7969627" y="1260639"/>
                  <a:pt x="7653968" y="1283108"/>
                </a:cubicBezTo>
                <a:cubicBezTo>
                  <a:pt x="7338309" y="1305577"/>
                  <a:pt x="7160134" y="1244946"/>
                  <a:pt x="6782472" y="1283108"/>
                </a:cubicBezTo>
                <a:cubicBezTo>
                  <a:pt x="6404810" y="1321270"/>
                  <a:pt x="6343031" y="1254853"/>
                  <a:pt x="6011533" y="1283108"/>
                </a:cubicBezTo>
                <a:cubicBezTo>
                  <a:pt x="5680035" y="1311363"/>
                  <a:pt x="5615382" y="1291512"/>
                  <a:pt x="5441708" y="1283108"/>
                </a:cubicBezTo>
                <a:cubicBezTo>
                  <a:pt x="5268034" y="1274704"/>
                  <a:pt x="5097190" y="1288015"/>
                  <a:pt x="4972441" y="1283108"/>
                </a:cubicBezTo>
                <a:cubicBezTo>
                  <a:pt x="4847692" y="1278201"/>
                  <a:pt x="4501423" y="1263637"/>
                  <a:pt x="4302059" y="1283108"/>
                </a:cubicBezTo>
                <a:cubicBezTo>
                  <a:pt x="4102695" y="1302579"/>
                  <a:pt x="4055303" y="1272512"/>
                  <a:pt x="3832792" y="1283108"/>
                </a:cubicBezTo>
                <a:cubicBezTo>
                  <a:pt x="3610281" y="1293704"/>
                  <a:pt x="3535269" y="1288483"/>
                  <a:pt x="3363524" y="1283108"/>
                </a:cubicBezTo>
                <a:cubicBezTo>
                  <a:pt x="3191779" y="1277733"/>
                  <a:pt x="2925709" y="1303746"/>
                  <a:pt x="2693143" y="1283108"/>
                </a:cubicBezTo>
                <a:cubicBezTo>
                  <a:pt x="2460577" y="1262470"/>
                  <a:pt x="2415580" y="1280785"/>
                  <a:pt x="2324433" y="1283108"/>
                </a:cubicBezTo>
                <a:cubicBezTo>
                  <a:pt x="2233286" y="1285432"/>
                  <a:pt x="1885075" y="1278368"/>
                  <a:pt x="1553494" y="1283108"/>
                </a:cubicBezTo>
                <a:cubicBezTo>
                  <a:pt x="1221913" y="1287848"/>
                  <a:pt x="1020709" y="1325414"/>
                  <a:pt x="581440" y="1283108"/>
                </a:cubicBezTo>
                <a:cubicBezTo>
                  <a:pt x="240243" y="1286565"/>
                  <a:pt x="17590" y="1028526"/>
                  <a:pt x="0" y="701668"/>
                </a:cubicBezTo>
                <a:cubicBezTo>
                  <a:pt x="-218" y="651317"/>
                  <a:pt x="-4618" y="618709"/>
                  <a:pt x="0" y="58144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 кожного з нас 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особливе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робить нас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унікальними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ім’я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фото,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місце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де ми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живемо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улюблені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ігри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паролі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наш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цифровий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паспорт, наша суперсила в онлайн-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світі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A7F2729A-AEBE-539D-B0F6-7909FFB672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2999" y="2307342"/>
            <a:ext cx="4762500" cy="47625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1482284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BDA09-E290-9BB0-5E1D-9DA18611B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D68840-12B3-F1E3-0781-9F3EC1082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88DAEA-B701-A27D-DABD-7B7BCCA2D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89"/>
          <a:stretch>
            <a:fillRect/>
          </a:stretch>
        </p:blipFill>
        <p:spPr>
          <a:xfrm>
            <a:off x="-510415" y="-311426"/>
            <a:ext cx="6315075" cy="198451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525929-C45E-28A0-3002-BB213554A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14"/>
          <a:stretch>
            <a:fillRect/>
          </a:stretch>
        </p:blipFill>
        <p:spPr>
          <a:xfrm>
            <a:off x="953950" y="1162877"/>
            <a:ext cx="6315075" cy="155381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7D054B-2CB9-B3EB-FEE1-F85D79D00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665" y="919402"/>
            <a:ext cx="5938598" cy="593859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2A99910-6CF2-B5CB-E1C3-A4055F3881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7"/>
          <a:stretch>
            <a:fillRect/>
          </a:stretch>
        </p:blipFill>
        <p:spPr>
          <a:xfrm>
            <a:off x="-69574" y="2572578"/>
            <a:ext cx="4762500" cy="428542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2717459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EF7F-4419-965B-8CA4-A44E270F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D89A0-06AC-0666-3A86-A77809E958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C8DFA1-E440-AC0F-BE41-0FE94F192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23" y="0"/>
            <a:ext cx="10820400" cy="12954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A2AF55B9-029C-2C18-0B8F-DED5F85875F0}"/>
              </a:ext>
            </a:extLst>
          </p:cNvPr>
          <p:cNvSpPr/>
          <p:nvPr/>
        </p:nvSpPr>
        <p:spPr>
          <a:xfrm>
            <a:off x="395748" y="1194622"/>
            <a:ext cx="11221065" cy="909482"/>
          </a:xfrm>
          <a:custGeom>
            <a:avLst/>
            <a:gdLst>
              <a:gd name="connsiteX0" fmla="*/ 0 w 11221065"/>
              <a:gd name="connsiteY0" fmla="*/ 412132 h 909482"/>
              <a:gd name="connsiteX1" fmla="*/ 412132 w 11221065"/>
              <a:gd name="connsiteY1" fmla="*/ 0 h 909482"/>
              <a:gd name="connsiteX2" fmla="*/ 1105252 w 11221065"/>
              <a:gd name="connsiteY2" fmla="*/ 0 h 909482"/>
              <a:gd name="connsiteX3" fmla="*/ 1902340 w 11221065"/>
              <a:gd name="connsiteY3" fmla="*/ 0 h 909482"/>
              <a:gd name="connsiteX4" fmla="*/ 2387524 w 11221065"/>
              <a:gd name="connsiteY4" fmla="*/ 0 h 909482"/>
              <a:gd name="connsiteX5" fmla="*/ 3080644 w 11221065"/>
              <a:gd name="connsiteY5" fmla="*/ 0 h 909482"/>
              <a:gd name="connsiteX6" fmla="*/ 3461860 w 11221065"/>
              <a:gd name="connsiteY6" fmla="*/ 0 h 909482"/>
              <a:gd name="connsiteX7" fmla="*/ 3947044 w 11221065"/>
              <a:gd name="connsiteY7" fmla="*/ 0 h 909482"/>
              <a:gd name="connsiteX8" fmla="*/ 4848100 w 11221065"/>
              <a:gd name="connsiteY8" fmla="*/ 0 h 909482"/>
              <a:gd name="connsiteX9" fmla="*/ 5749157 w 11221065"/>
              <a:gd name="connsiteY9" fmla="*/ 0 h 909482"/>
              <a:gd name="connsiteX10" fmla="*/ 6338309 w 11221065"/>
              <a:gd name="connsiteY10" fmla="*/ 0 h 909482"/>
              <a:gd name="connsiteX11" fmla="*/ 6927461 w 11221065"/>
              <a:gd name="connsiteY11" fmla="*/ 0 h 909482"/>
              <a:gd name="connsiteX12" fmla="*/ 7308677 w 11221065"/>
              <a:gd name="connsiteY12" fmla="*/ 0 h 909482"/>
              <a:gd name="connsiteX13" fmla="*/ 7689893 w 11221065"/>
              <a:gd name="connsiteY13" fmla="*/ 0 h 909482"/>
              <a:gd name="connsiteX14" fmla="*/ 8279045 w 11221065"/>
              <a:gd name="connsiteY14" fmla="*/ 0 h 909482"/>
              <a:gd name="connsiteX15" fmla="*/ 9076133 w 11221065"/>
              <a:gd name="connsiteY15" fmla="*/ 0 h 909482"/>
              <a:gd name="connsiteX16" fmla="*/ 9457349 w 11221065"/>
              <a:gd name="connsiteY16" fmla="*/ 0 h 909482"/>
              <a:gd name="connsiteX17" fmla="*/ 10808933 w 11221065"/>
              <a:gd name="connsiteY17" fmla="*/ 0 h 909482"/>
              <a:gd name="connsiteX18" fmla="*/ 11221065 w 11221065"/>
              <a:gd name="connsiteY18" fmla="*/ 412132 h 909482"/>
              <a:gd name="connsiteX19" fmla="*/ 11221065 w 11221065"/>
              <a:gd name="connsiteY19" fmla="*/ 497350 h 909482"/>
              <a:gd name="connsiteX20" fmla="*/ 10808933 w 11221065"/>
              <a:gd name="connsiteY20" fmla="*/ 909482 h 909482"/>
              <a:gd name="connsiteX21" fmla="*/ 10323749 w 11221065"/>
              <a:gd name="connsiteY21" fmla="*/ 909482 h 909482"/>
              <a:gd name="connsiteX22" fmla="*/ 9630629 w 11221065"/>
              <a:gd name="connsiteY22" fmla="*/ 909482 h 909482"/>
              <a:gd name="connsiteX23" fmla="*/ 8937509 w 11221065"/>
              <a:gd name="connsiteY23" fmla="*/ 909482 h 909482"/>
              <a:gd name="connsiteX24" fmla="*/ 8140421 w 11221065"/>
              <a:gd name="connsiteY24" fmla="*/ 909482 h 909482"/>
              <a:gd name="connsiteX25" fmla="*/ 7759205 w 11221065"/>
              <a:gd name="connsiteY25" fmla="*/ 909482 h 909482"/>
              <a:gd name="connsiteX26" fmla="*/ 7274021 w 11221065"/>
              <a:gd name="connsiteY26" fmla="*/ 909482 h 909482"/>
              <a:gd name="connsiteX27" fmla="*/ 6372965 w 11221065"/>
              <a:gd name="connsiteY27" fmla="*/ 909482 h 909482"/>
              <a:gd name="connsiteX28" fmla="*/ 5471908 w 11221065"/>
              <a:gd name="connsiteY28" fmla="*/ 909482 h 909482"/>
              <a:gd name="connsiteX29" fmla="*/ 4674820 w 11221065"/>
              <a:gd name="connsiteY29" fmla="*/ 909482 h 909482"/>
              <a:gd name="connsiteX30" fmla="*/ 3981700 w 11221065"/>
              <a:gd name="connsiteY30" fmla="*/ 909482 h 909482"/>
              <a:gd name="connsiteX31" fmla="*/ 3184612 w 11221065"/>
              <a:gd name="connsiteY31" fmla="*/ 909482 h 909482"/>
              <a:gd name="connsiteX32" fmla="*/ 2803396 w 11221065"/>
              <a:gd name="connsiteY32" fmla="*/ 909482 h 909482"/>
              <a:gd name="connsiteX33" fmla="*/ 2110276 w 11221065"/>
              <a:gd name="connsiteY33" fmla="*/ 909482 h 909482"/>
              <a:gd name="connsiteX34" fmla="*/ 1521124 w 11221065"/>
              <a:gd name="connsiteY34" fmla="*/ 909482 h 909482"/>
              <a:gd name="connsiteX35" fmla="*/ 412132 w 11221065"/>
              <a:gd name="connsiteY35" fmla="*/ 909482 h 909482"/>
              <a:gd name="connsiteX36" fmla="*/ 0 w 11221065"/>
              <a:gd name="connsiteY36" fmla="*/ 497350 h 909482"/>
              <a:gd name="connsiteX37" fmla="*/ 0 w 11221065"/>
              <a:gd name="connsiteY37" fmla="*/ 412132 h 90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221065" h="909482" fill="none" extrusionOk="0">
                <a:moveTo>
                  <a:pt x="0" y="412132"/>
                </a:moveTo>
                <a:cubicBezTo>
                  <a:pt x="8279" y="165962"/>
                  <a:pt x="173931" y="-6680"/>
                  <a:pt x="412132" y="0"/>
                </a:cubicBezTo>
                <a:cubicBezTo>
                  <a:pt x="674050" y="-15011"/>
                  <a:pt x="832041" y="23236"/>
                  <a:pt x="1105252" y="0"/>
                </a:cubicBezTo>
                <a:cubicBezTo>
                  <a:pt x="1378463" y="-23236"/>
                  <a:pt x="1687438" y="-33589"/>
                  <a:pt x="1902340" y="0"/>
                </a:cubicBezTo>
                <a:cubicBezTo>
                  <a:pt x="2117242" y="33589"/>
                  <a:pt x="2244249" y="-630"/>
                  <a:pt x="2387524" y="0"/>
                </a:cubicBezTo>
                <a:cubicBezTo>
                  <a:pt x="2530799" y="630"/>
                  <a:pt x="2735392" y="27799"/>
                  <a:pt x="3080644" y="0"/>
                </a:cubicBezTo>
                <a:cubicBezTo>
                  <a:pt x="3425896" y="-27799"/>
                  <a:pt x="3297812" y="-2009"/>
                  <a:pt x="3461860" y="0"/>
                </a:cubicBezTo>
                <a:cubicBezTo>
                  <a:pt x="3625908" y="2009"/>
                  <a:pt x="3739093" y="-3082"/>
                  <a:pt x="3947044" y="0"/>
                </a:cubicBezTo>
                <a:cubicBezTo>
                  <a:pt x="4154995" y="3082"/>
                  <a:pt x="4458793" y="-28557"/>
                  <a:pt x="4848100" y="0"/>
                </a:cubicBezTo>
                <a:cubicBezTo>
                  <a:pt x="5237407" y="28557"/>
                  <a:pt x="5565345" y="22548"/>
                  <a:pt x="5749157" y="0"/>
                </a:cubicBezTo>
                <a:cubicBezTo>
                  <a:pt x="5932969" y="-22548"/>
                  <a:pt x="6122411" y="-23472"/>
                  <a:pt x="6338309" y="0"/>
                </a:cubicBezTo>
                <a:cubicBezTo>
                  <a:pt x="6554207" y="23472"/>
                  <a:pt x="6731603" y="-27516"/>
                  <a:pt x="6927461" y="0"/>
                </a:cubicBezTo>
                <a:cubicBezTo>
                  <a:pt x="7123319" y="27516"/>
                  <a:pt x="7193591" y="-5107"/>
                  <a:pt x="7308677" y="0"/>
                </a:cubicBezTo>
                <a:cubicBezTo>
                  <a:pt x="7423763" y="5107"/>
                  <a:pt x="7508092" y="3939"/>
                  <a:pt x="7689893" y="0"/>
                </a:cubicBezTo>
                <a:cubicBezTo>
                  <a:pt x="7871694" y="-3939"/>
                  <a:pt x="8090033" y="8404"/>
                  <a:pt x="8279045" y="0"/>
                </a:cubicBezTo>
                <a:cubicBezTo>
                  <a:pt x="8468057" y="-8404"/>
                  <a:pt x="8891076" y="13079"/>
                  <a:pt x="9076133" y="0"/>
                </a:cubicBezTo>
                <a:cubicBezTo>
                  <a:pt x="9261190" y="-13079"/>
                  <a:pt x="9351275" y="8061"/>
                  <a:pt x="9457349" y="0"/>
                </a:cubicBezTo>
                <a:cubicBezTo>
                  <a:pt x="9563423" y="-8061"/>
                  <a:pt x="10431683" y="-50706"/>
                  <a:pt x="10808933" y="0"/>
                </a:cubicBezTo>
                <a:cubicBezTo>
                  <a:pt x="11011637" y="39292"/>
                  <a:pt x="11227465" y="184761"/>
                  <a:pt x="11221065" y="412132"/>
                </a:cubicBezTo>
                <a:cubicBezTo>
                  <a:pt x="11217955" y="442600"/>
                  <a:pt x="11221781" y="479297"/>
                  <a:pt x="11221065" y="497350"/>
                </a:cubicBezTo>
                <a:cubicBezTo>
                  <a:pt x="11251140" y="754466"/>
                  <a:pt x="11028472" y="897167"/>
                  <a:pt x="10808933" y="909482"/>
                </a:cubicBezTo>
                <a:cubicBezTo>
                  <a:pt x="10641530" y="888778"/>
                  <a:pt x="10500401" y="927888"/>
                  <a:pt x="10323749" y="909482"/>
                </a:cubicBezTo>
                <a:cubicBezTo>
                  <a:pt x="10147097" y="891076"/>
                  <a:pt x="9873471" y="923716"/>
                  <a:pt x="9630629" y="909482"/>
                </a:cubicBezTo>
                <a:cubicBezTo>
                  <a:pt x="9387787" y="895248"/>
                  <a:pt x="9118965" y="879784"/>
                  <a:pt x="8937509" y="909482"/>
                </a:cubicBezTo>
                <a:cubicBezTo>
                  <a:pt x="8756053" y="939180"/>
                  <a:pt x="8519786" y="933843"/>
                  <a:pt x="8140421" y="909482"/>
                </a:cubicBezTo>
                <a:cubicBezTo>
                  <a:pt x="7761056" y="885121"/>
                  <a:pt x="7908330" y="913190"/>
                  <a:pt x="7759205" y="909482"/>
                </a:cubicBezTo>
                <a:cubicBezTo>
                  <a:pt x="7610080" y="905774"/>
                  <a:pt x="7404762" y="916538"/>
                  <a:pt x="7274021" y="909482"/>
                </a:cubicBezTo>
                <a:cubicBezTo>
                  <a:pt x="7143280" y="902426"/>
                  <a:pt x="6777380" y="888088"/>
                  <a:pt x="6372965" y="909482"/>
                </a:cubicBezTo>
                <a:cubicBezTo>
                  <a:pt x="5968550" y="930876"/>
                  <a:pt x="5758157" y="953406"/>
                  <a:pt x="5471908" y="909482"/>
                </a:cubicBezTo>
                <a:cubicBezTo>
                  <a:pt x="5185659" y="865558"/>
                  <a:pt x="4974264" y="884145"/>
                  <a:pt x="4674820" y="909482"/>
                </a:cubicBezTo>
                <a:cubicBezTo>
                  <a:pt x="4375376" y="934819"/>
                  <a:pt x="4257170" y="934808"/>
                  <a:pt x="3981700" y="909482"/>
                </a:cubicBezTo>
                <a:cubicBezTo>
                  <a:pt x="3706230" y="884156"/>
                  <a:pt x="3522739" y="931933"/>
                  <a:pt x="3184612" y="909482"/>
                </a:cubicBezTo>
                <a:cubicBezTo>
                  <a:pt x="2846485" y="887031"/>
                  <a:pt x="2982950" y="918026"/>
                  <a:pt x="2803396" y="909482"/>
                </a:cubicBezTo>
                <a:cubicBezTo>
                  <a:pt x="2623842" y="900938"/>
                  <a:pt x="2277136" y="895609"/>
                  <a:pt x="2110276" y="909482"/>
                </a:cubicBezTo>
                <a:cubicBezTo>
                  <a:pt x="1943416" y="923355"/>
                  <a:pt x="1739396" y="892549"/>
                  <a:pt x="1521124" y="909482"/>
                </a:cubicBezTo>
                <a:cubicBezTo>
                  <a:pt x="1302852" y="926415"/>
                  <a:pt x="771366" y="951346"/>
                  <a:pt x="412132" y="909482"/>
                </a:cubicBezTo>
                <a:cubicBezTo>
                  <a:pt x="172426" y="951035"/>
                  <a:pt x="2600" y="734879"/>
                  <a:pt x="0" y="497350"/>
                </a:cubicBezTo>
                <a:cubicBezTo>
                  <a:pt x="-2722" y="465619"/>
                  <a:pt x="3356" y="442125"/>
                  <a:pt x="0" y="412132"/>
                </a:cubicBezTo>
                <a:close/>
              </a:path>
              <a:path w="11221065" h="909482" stroke="0" extrusionOk="0">
                <a:moveTo>
                  <a:pt x="0" y="412132"/>
                </a:moveTo>
                <a:cubicBezTo>
                  <a:pt x="-4775" y="188514"/>
                  <a:pt x="195660" y="-28779"/>
                  <a:pt x="412132" y="0"/>
                </a:cubicBezTo>
                <a:cubicBezTo>
                  <a:pt x="538674" y="2192"/>
                  <a:pt x="670983" y="446"/>
                  <a:pt x="793348" y="0"/>
                </a:cubicBezTo>
                <a:cubicBezTo>
                  <a:pt x="915713" y="-446"/>
                  <a:pt x="1073861" y="-24094"/>
                  <a:pt x="1278532" y="0"/>
                </a:cubicBezTo>
                <a:cubicBezTo>
                  <a:pt x="1483203" y="24094"/>
                  <a:pt x="1748971" y="17274"/>
                  <a:pt x="2075620" y="0"/>
                </a:cubicBezTo>
                <a:cubicBezTo>
                  <a:pt x="2402269" y="-17274"/>
                  <a:pt x="2622987" y="3422"/>
                  <a:pt x="2768740" y="0"/>
                </a:cubicBezTo>
                <a:cubicBezTo>
                  <a:pt x="2914493" y="-3422"/>
                  <a:pt x="3021850" y="16893"/>
                  <a:pt x="3149956" y="0"/>
                </a:cubicBezTo>
                <a:cubicBezTo>
                  <a:pt x="3278062" y="-16893"/>
                  <a:pt x="3528154" y="-22255"/>
                  <a:pt x="3739108" y="0"/>
                </a:cubicBezTo>
                <a:cubicBezTo>
                  <a:pt x="3950062" y="22255"/>
                  <a:pt x="4225502" y="-14526"/>
                  <a:pt x="4432228" y="0"/>
                </a:cubicBezTo>
                <a:cubicBezTo>
                  <a:pt x="4638954" y="14526"/>
                  <a:pt x="5069402" y="-33852"/>
                  <a:pt x="5229316" y="0"/>
                </a:cubicBezTo>
                <a:cubicBezTo>
                  <a:pt x="5389230" y="33852"/>
                  <a:pt x="5539422" y="-11981"/>
                  <a:pt x="5818469" y="0"/>
                </a:cubicBezTo>
                <a:cubicBezTo>
                  <a:pt x="6097516" y="11981"/>
                  <a:pt x="6453403" y="11658"/>
                  <a:pt x="6615557" y="0"/>
                </a:cubicBezTo>
                <a:cubicBezTo>
                  <a:pt x="6777711" y="-11658"/>
                  <a:pt x="7020007" y="-16241"/>
                  <a:pt x="7412645" y="0"/>
                </a:cubicBezTo>
                <a:cubicBezTo>
                  <a:pt x="7805283" y="16241"/>
                  <a:pt x="7827675" y="24776"/>
                  <a:pt x="8105765" y="0"/>
                </a:cubicBezTo>
                <a:cubicBezTo>
                  <a:pt x="8383855" y="-24776"/>
                  <a:pt x="8393999" y="194"/>
                  <a:pt x="8486981" y="0"/>
                </a:cubicBezTo>
                <a:cubicBezTo>
                  <a:pt x="8579963" y="-194"/>
                  <a:pt x="9087488" y="34956"/>
                  <a:pt x="9284069" y="0"/>
                </a:cubicBezTo>
                <a:cubicBezTo>
                  <a:pt x="9480650" y="-34956"/>
                  <a:pt x="9483932" y="-1982"/>
                  <a:pt x="9665285" y="0"/>
                </a:cubicBezTo>
                <a:cubicBezTo>
                  <a:pt x="9846638" y="1982"/>
                  <a:pt x="10293760" y="22671"/>
                  <a:pt x="10808933" y="0"/>
                </a:cubicBezTo>
                <a:cubicBezTo>
                  <a:pt x="11030818" y="7689"/>
                  <a:pt x="11249976" y="141513"/>
                  <a:pt x="11221065" y="412132"/>
                </a:cubicBezTo>
                <a:cubicBezTo>
                  <a:pt x="11217926" y="437935"/>
                  <a:pt x="11222832" y="474757"/>
                  <a:pt x="11221065" y="497350"/>
                </a:cubicBezTo>
                <a:cubicBezTo>
                  <a:pt x="11216160" y="745975"/>
                  <a:pt x="11002688" y="910164"/>
                  <a:pt x="10808933" y="909482"/>
                </a:cubicBezTo>
                <a:cubicBezTo>
                  <a:pt x="10468884" y="872379"/>
                  <a:pt x="10242196" y="881902"/>
                  <a:pt x="10011845" y="909482"/>
                </a:cubicBezTo>
                <a:cubicBezTo>
                  <a:pt x="9781494" y="937062"/>
                  <a:pt x="9420487" y="873312"/>
                  <a:pt x="9214757" y="909482"/>
                </a:cubicBezTo>
                <a:cubicBezTo>
                  <a:pt x="9009027" y="945652"/>
                  <a:pt x="8769943" y="898568"/>
                  <a:pt x="8417669" y="909482"/>
                </a:cubicBezTo>
                <a:cubicBezTo>
                  <a:pt x="8065395" y="920396"/>
                  <a:pt x="7905515" y="889357"/>
                  <a:pt x="7724549" y="909482"/>
                </a:cubicBezTo>
                <a:cubicBezTo>
                  <a:pt x="7543583" y="929607"/>
                  <a:pt x="7149602" y="882732"/>
                  <a:pt x="6823493" y="909482"/>
                </a:cubicBezTo>
                <a:cubicBezTo>
                  <a:pt x="6497384" y="936232"/>
                  <a:pt x="6375188" y="912800"/>
                  <a:pt x="6026405" y="909482"/>
                </a:cubicBezTo>
                <a:cubicBezTo>
                  <a:pt x="5677622" y="906164"/>
                  <a:pt x="5689843" y="893066"/>
                  <a:pt x="5437252" y="909482"/>
                </a:cubicBezTo>
                <a:cubicBezTo>
                  <a:pt x="5184661" y="925898"/>
                  <a:pt x="5085082" y="913664"/>
                  <a:pt x="4952068" y="909482"/>
                </a:cubicBezTo>
                <a:cubicBezTo>
                  <a:pt x="4819054" y="905300"/>
                  <a:pt x="4598160" y="943460"/>
                  <a:pt x="4258948" y="909482"/>
                </a:cubicBezTo>
                <a:cubicBezTo>
                  <a:pt x="3919736" y="875504"/>
                  <a:pt x="4008545" y="914102"/>
                  <a:pt x="3773764" y="909482"/>
                </a:cubicBezTo>
                <a:cubicBezTo>
                  <a:pt x="3538983" y="904862"/>
                  <a:pt x="3477947" y="922241"/>
                  <a:pt x="3288580" y="909482"/>
                </a:cubicBezTo>
                <a:cubicBezTo>
                  <a:pt x="3099213" y="896723"/>
                  <a:pt x="2735343" y="880900"/>
                  <a:pt x="2595460" y="909482"/>
                </a:cubicBezTo>
                <a:cubicBezTo>
                  <a:pt x="2455577" y="938064"/>
                  <a:pt x="2387962" y="910624"/>
                  <a:pt x="2214244" y="909482"/>
                </a:cubicBezTo>
                <a:cubicBezTo>
                  <a:pt x="2040526" y="908340"/>
                  <a:pt x="1578514" y="909941"/>
                  <a:pt x="1417156" y="909482"/>
                </a:cubicBezTo>
                <a:cubicBezTo>
                  <a:pt x="1255798" y="909023"/>
                  <a:pt x="683904" y="883159"/>
                  <a:pt x="412132" y="909482"/>
                </a:cubicBezTo>
                <a:cubicBezTo>
                  <a:pt x="155568" y="914466"/>
                  <a:pt x="44330" y="739426"/>
                  <a:pt x="0" y="497350"/>
                </a:cubicBezTo>
                <a:cubicBezTo>
                  <a:pt x="905" y="462852"/>
                  <a:pt x="253" y="436460"/>
                  <a:pt x="0" y="41213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списку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нижче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обери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лише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вважаються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персональними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тобто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можуть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ідентифікувати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людину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8C7161-4881-7585-4049-6269349760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1823" y="2309837"/>
            <a:ext cx="2478514" cy="137577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D37DD8-6F04-86FE-2159-FB62423E61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945">
            <a:off x="7639582" y="2433809"/>
            <a:ext cx="2250300" cy="138911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C58DC3B-D9F9-1F0F-9A50-C5E2EF65A0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0184" y="2216594"/>
            <a:ext cx="2498862" cy="136571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84457A-C81A-A648-48DB-852E1D8740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0184" y="3875536"/>
            <a:ext cx="2478514" cy="137577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C126DA8-4570-45E1-D327-8E76E7EC3B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055" flipH="1">
            <a:off x="5435930" y="3826882"/>
            <a:ext cx="2250300" cy="138911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7FFA1E6-920C-3472-764A-AE69F5753E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302" y="4071042"/>
            <a:ext cx="2498862" cy="136571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D47E269-8971-93E9-B354-D437974D44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69946" y="5428282"/>
            <a:ext cx="2478514" cy="137577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7EA55D3-E9D6-0781-B0DB-60EE749291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945">
            <a:off x="9917188" y="5413045"/>
            <a:ext cx="2250300" cy="138911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1D688E1-A8CE-4462-5EB8-7CB6538BDAB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774" y="5306915"/>
            <a:ext cx="2498862" cy="136571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6BB7EE2-6E5F-9CE2-BD8D-BB66B84217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54" y="2118195"/>
            <a:ext cx="4762500" cy="473980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93BDC7C-18E5-ED2D-BD2A-8B6D2AA5D1DD}"/>
              </a:ext>
            </a:extLst>
          </p:cNvPr>
          <p:cNvSpPr txBox="1"/>
          <p:nvPr/>
        </p:nvSpPr>
        <p:spPr>
          <a:xfrm>
            <a:off x="5429572" y="2712249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ПІБ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99B61BD-4F52-1FEF-C7F4-F89D6D910914}"/>
              </a:ext>
            </a:extLst>
          </p:cNvPr>
          <p:cNvSpPr txBox="1"/>
          <p:nvPr/>
        </p:nvSpPr>
        <p:spPr>
          <a:xfrm rot="19963577">
            <a:off x="7676867" y="2618895"/>
            <a:ext cx="2190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Кличка собаки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139719-ABB8-9D5B-BFB7-470D90586D48}"/>
              </a:ext>
            </a:extLst>
          </p:cNvPr>
          <p:cNvSpPr txBox="1"/>
          <p:nvPr/>
        </p:nvSpPr>
        <p:spPr>
          <a:xfrm>
            <a:off x="9952098" y="2543856"/>
            <a:ext cx="2153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Адреса 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DF3BAED-3081-DECE-929F-0993FCA96D40}"/>
              </a:ext>
            </a:extLst>
          </p:cNvPr>
          <p:cNvSpPr txBox="1"/>
          <p:nvPr/>
        </p:nvSpPr>
        <p:spPr>
          <a:xfrm rot="1661485">
            <a:off x="5540089" y="4033349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Нікнейм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грі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37FBC17-010F-7C97-2EA0-996CBDB79408}"/>
              </a:ext>
            </a:extLst>
          </p:cNvPr>
          <p:cNvSpPr txBox="1"/>
          <p:nvPr/>
        </p:nvSpPr>
        <p:spPr>
          <a:xfrm rot="21362412">
            <a:off x="7718118" y="4198653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Особисте фото / відео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2443DA-E958-49E7-02FC-8742AF48C7DA}"/>
              </a:ext>
            </a:extLst>
          </p:cNvPr>
          <p:cNvSpPr txBox="1"/>
          <p:nvPr/>
        </p:nvSpPr>
        <p:spPr>
          <a:xfrm rot="186129">
            <a:off x="9946753" y="4074765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Номер телефону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4893E9B-077D-DE29-A024-21D80E3BCA25}"/>
              </a:ext>
            </a:extLst>
          </p:cNvPr>
          <p:cNvSpPr txBox="1"/>
          <p:nvPr/>
        </p:nvSpPr>
        <p:spPr>
          <a:xfrm rot="21371269">
            <a:off x="5452754" y="5476509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Улюблений колір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079CC64-FFCC-F4D1-D3C6-BF17FA4FFD75}"/>
              </a:ext>
            </a:extLst>
          </p:cNvPr>
          <p:cNvSpPr txBox="1"/>
          <p:nvPr/>
        </p:nvSpPr>
        <p:spPr>
          <a:xfrm rot="208593">
            <a:off x="7725076" y="5613167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Дата народження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FC7AC0B-201E-C059-2FC9-89806B6EB199}"/>
              </a:ext>
            </a:extLst>
          </p:cNvPr>
          <p:cNvSpPr txBox="1"/>
          <p:nvPr/>
        </p:nvSpPr>
        <p:spPr>
          <a:xfrm rot="20025255">
            <a:off x="9992808" y="5639117"/>
            <a:ext cx="2153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3556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Пароль від акаунта        </a:t>
            </a:r>
            <a:endParaRPr lang="uk-UA" sz="2400" dirty="0">
              <a:effectLst>
                <a:glow rad="355600">
                  <a:srgbClr val="FFFF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" name="Picture 4" descr="Галочка и крестики в плоских стилях">
            <a:extLst>
              <a:ext uri="{FF2B5EF4-FFF2-40B4-BE49-F238E27FC236}">
                <a16:creationId xmlns:a16="http://schemas.microsoft.com/office/drawing/2014/main" id="{06420D60-5007-9FB0-11AD-B39E41CBE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0152" b="87220" l="51995" r="72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45518" r="24853" b="8146"/>
          <a:stretch/>
        </p:blipFill>
        <p:spPr bwMode="auto">
          <a:xfrm>
            <a:off x="7655408" y="3221696"/>
            <a:ext cx="536655" cy="551275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59514189-9878-884A-507C-D41F63A68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5578373" y="2282960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50228A77-29E6-22FE-C79A-91912F4D12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10091544" y="2114638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Галочка и крестики в плоских стилях">
            <a:extLst>
              <a:ext uri="{FF2B5EF4-FFF2-40B4-BE49-F238E27FC236}">
                <a16:creationId xmlns:a16="http://schemas.microsoft.com/office/drawing/2014/main" id="{2ABE65D0-8B0C-2E51-96D3-6BC2ABA04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0152" b="87220" l="51995" r="72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45518" r="24853" b="8146"/>
          <a:stretch/>
        </p:blipFill>
        <p:spPr bwMode="auto">
          <a:xfrm>
            <a:off x="5470316" y="4197032"/>
            <a:ext cx="536655" cy="551275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3A586C01-E898-376F-3D21-FB0BB26314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8357762" y="4774886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383ABEF1-25FE-8ADC-8C94-916A6A677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9958590" y="3713868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Галочка и крестики в плоских стилях">
            <a:extLst>
              <a:ext uri="{FF2B5EF4-FFF2-40B4-BE49-F238E27FC236}">
                <a16:creationId xmlns:a16="http://schemas.microsoft.com/office/drawing/2014/main" id="{AAC6376D-64CE-8188-F2C7-E808EE4D9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0152" b="87220" l="51995" r="72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45518" r="24853" b="8146"/>
          <a:stretch/>
        </p:blipFill>
        <p:spPr bwMode="auto">
          <a:xfrm>
            <a:off x="5470316" y="6028665"/>
            <a:ext cx="536655" cy="551275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2773EBE8-304E-D3A9-C03D-C268A954E7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9393227" y="5451361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Галочка и крестики в плоских стилях">
            <a:extLst>
              <a:ext uri="{FF2B5EF4-FFF2-40B4-BE49-F238E27FC236}">
                <a16:creationId xmlns:a16="http://schemas.microsoft.com/office/drawing/2014/main" id="{90D6F0DE-61B7-ABF4-7E31-4598B0FF8A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003" b="43978" l="50799" r="74760">
                        <a14:foregroundMark x1="50799" y1="30812" x2="51438" y2="30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2544" r="22297" b="51120"/>
          <a:stretch/>
        </p:blipFill>
        <p:spPr bwMode="auto">
          <a:xfrm>
            <a:off x="10399333" y="5261984"/>
            <a:ext cx="724835" cy="65624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086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6FD4B-8C93-7679-E7C5-B1409AD69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DECE21-386D-0D67-4322-1B39E6B0C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901E27-2150-BB98-047F-E42024619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27" y="34772"/>
            <a:ext cx="11769212" cy="83556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C29C848D-E23A-2F15-B424-3C7116D4BE00}"/>
              </a:ext>
            </a:extLst>
          </p:cNvPr>
          <p:cNvSpPr/>
          <p:nvPr/>
        </p:nvSpPr>
        <p:spPr>
          <a:xfrm>
            <a:off x="275303" y="835569"/>
            <a:ext cx="4129548" cy="3003753"/>
          </a:xfrm>
          <a:custGeom>
            <a:avLst/>
            <a:gdLst>
              <a:gd name="connsiteX0" fmla="*/ 0 w 4129548"/>
              <a:gd name="connsiteY0" fmla="*/ 1501877 h 3003753"/>
              <a:gd name="connsiteX1" fmla="*/ 1501877 w 4129548"/>
              <a:gd name="connsiteY1" fmla="*/ 0 h 3003753"/>
              <a:gd name="connsiteX2" fmla="*/ 2076032 w 4129548"/>
              <a:gd name="connsiteY2" fmla="*/ 0 h 3003753"/>
              <a:gd name="connsiteX3" fmla="*/ 2627672 w 4129548"/>
              <a:gd name="connsiteY3" fmla="*/ 0 h 3003753"/>
              <a:gd name="connsiteX4" fmla="*/ 4129549 w 4129548"/>
              <a:gd name="connsiteY4" fmla="*/ 1501877 h 3003753"/>
              <a:gd name="connsiteX5" fmla="*/ 4129548 w 4129548"/>
              <a:gd name="connsiteY5" fmla="*/ 1501877 h 3003753"/>
              <a:gd name="connsiteX6" fmla="*/ 2627671 w 4129548"/>
              <a:gd name="connsiteY6" fmla="*/ 3003754 h 3003753"/>
              <a:gd name="connsiteX7" fmla="*/ 2076032 w 4129548"/>
              <a:gd name="connsiteY7" fmla="*/ 3003754 h 3003753"/>
              <a:gd name="connsiteX8" fmla="*/ 1501877 w 4129548"/>
              <a:gd name="connsiteY8" fmla="*/ 3003753 h 3003753"/>
              <a:gd name="connsiteX9" fmla="*/ 0 w 4129548"/>
              <a:gd name="connsiteY9" fmla="*/ 1501876 h 3003753"/>
              <a:gd name="connsiteX10" fmla="*/ 0 w 4129548"/>
              <a:gd name="connsiteY10" fmla="*/ 1501877 h 3003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29548" h="3003753" fill="none" extrusionOk="0">
                <a:moveTo>
                  <a:pt x="0" y="1501877"/>
                </a:moveTo>
                <a:cubicBezTo>
                  <a:pt x="-117574" y="636838"/>
                  <a:pt x="674241" y="-33305"/>
                  <a:pt x="1501877" y="0"/>
                </a:cubicBezTo>
                <a:cubicBezTo>
                  <a:pt x="1690519" y="-5650"/>
                  <a:pt x="1822275" y="9998"/>
                  <a:pt x="2076032" y="0"/>
                </a:cubicBezTo>
                <a:cubicBezTo>
                  <a:pt x="2329790" y="-9998"/>
                  <a:pt x="2465239" y="-18612"/>
                  <a:pt x="2627672" y="0"/>
                </a:cubicBezTo>
                <a:cubicBezTo>
                  <a:pt x="3595416" y="-91947"/>
                  <a:pt x="4136123" y="784130"/>
                  <a:pt x="4129549" y="1501877"/>
                </a:cubicBezTo>
                <a:lnTo>
                  <a:pt x="4129548" y="1501877"/>
                </a:lnTo>
                <a:cubicBezTo>
                  <a:pt x="4144867" y="2521639"/>
                  <a:pt x="3488786" y="3013416"/>
                  <a:pt x="2627671" y="3003754"/>
                </a:cubicBezTo>
                <a:cubicBezTo>
                  <a:pt x="2393670" y="3013674"/>
                  <a:pt x="2337250" y="3002429"/>
                  <a:pt x="2076032" y="3003754"/>
                </a:cubicBezTo>
                <a:cubicBezTo>
                  <a:pt x="1814814" y="3005079"/>
                  <a:pt x="1717716" y="3017573"/>
                  <a:pt x="1501877" y="3003753"/>
                </a:cubicBezTo>
                <a:cubicBezTo>
                  <a:pt x="582535" y="2893271"/>
                  <a:pt x="-12005" y="2272985"/>
                  <a:pt x="0" y="1501876"/>
                </a:cubicBezTo>
                <a:lnTo>
                  <a:pt x="0" y="1501877"/>
                </a:lnTo>
                <a:close/>
              </a:path>
              <a:path w="4129548" h="3003753" stroke="0" extrusionOk="0">
                <a:moveTo>
                  <a:pt x="0" y="1501877"/>
                </a:moveTo>
                <a:cubicBezTo>
                  <a:pt x="-22143" y="690944"/>
                  <a:pt x="733978" y="-159011"/>
                  <a:pt x="1501877" y="0"/>
                </a:cubicBezTo>
                <a:cubicBezTo>
                  <a:pt x="1609444" y="-6047"/>
                  <a:pt x="1902087" y="-13195"/>
                  <a:pt x="2031001" y="0"/>
                </a:cubicBezTo>
                <a:cubicBezTo>
                  <a:pt x="2159915" y="13195"/>
                  <a:pt x="2331510" y="20300"/>
                  <a:pt x="2627672" y="0"/>
                </a:cubicBezTo>
                <a:cubicBezTo>
                  <a:pt x="3387587" y="98225"/>
                  <a:pt x="4312662" y="763159"/>
                  <a:pt x="4129549" y="1501877"/>
                </a:cubicBezTo>
                <a:lnTo>
                  <a:pt x="4129548" y="1501877"/>
                </a:lnTo>
                <a:cubicBezTo>
                  <a:pt x="4162898" y="2311971"/>
                  <a:pt x="3416758" y="3200873"/>
                  <a:pt x="2627671" y="3003754"/>
                </a:cubicBezTo>
                <a:cubicBezTo>
                  <a:pt x="2391813" y="3025113"/>
                  <a:pt x="2187025" y="2997102"/>
                  <a:pt x="2042258" y="3003753"/>
                </a:cubicBezTo>
                <a:cubicBezTo>
                  <a:pt x="1897491" y="3010404"/>
                  <a:pt x="1676608" y="2998445"/>
                  <a:pt x="1501877" y="3003753"/>
                </a:cubicBezTo>
                <a:cubicBezTo>
                  <a:pt x="551198" y="3002577"/>
                  <a:pt x="-78099" y="2316559"/>
                  <a:pt x="0" y="1501876"/>
                </a:cubicBezTo>
                <a:lnTo>
                  <a:pt x="0" y="1501877"/>
                </a:lnTo>
                <a:close/>
              </a:path>
            </a:pathLst>
          </a:custGeom>
          <a:solidFill>
            <a:srgbClr val="92D050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Шахраї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можуть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скористатися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твоїми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даними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вкрасти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гроші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створити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фейковий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профіль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80518FDD-562E-B8C6-1EE3-24739B9754E8}"/>
              </a:ext>
            </a:extLst>
          </p:cNvPr>
          <p:cNvSpPr/>
          <p:nvPr/>
        </p:nvSpPr>
        <p:spPr>
          <a:xfrm>
            <a:off x="4011561" y="1159504"/>
            <a:ext cx="3578942" cy="2925096"/>
          </a:xfrm>
          <a:custGeom>
            <a:avLst/>
            <a:gdLst>
              <a:gd name="connsiteX0" fmla="*/ 0 w 3578942"/>
              <a:gd name="connsiteY0" fmla="*/ 1325507 h 2925096"/>
              <a:gd name="connsiteX1" fmla="*/ 1325507 w 3578942"/>
              <a:gd name="connsiteY1" fmla="*/ 0 h 2925096"/>
              <a:gd name="connsiteX2" fmla="*/ 1770912 w 3578942"/>
              <a:gd name="connsiteY2" fmla="*/ 0 h 2925096"/>
              <a:gd name="connsiteX3" fmla="*/ 2253435 w 3578942"/>
              <a:gd name="connsiteY3" fmla="*/ 0 h 2925096"/>
              <a:gd name="connsiteX4" fmla="*/ 3578942 w 3578942"/>
              <a:gd name="connsiteY4" fmla="*/ 1325507 h 2925096"/>
              <a:gd name="connsiteX5" fmla="*/ 3578942 w 3578942"/>
              <a:gd name="connsiteY5" fmla="*/ 1599589 h 2925096"/>
              <a:gd name="connsiteX6" fmla="*/ 2253435 w 3578942"/>
              <a:gd name="connsiteY6" fmla="*/ 2925096 h 2925096"/>
              <a:gd name="connsiteX7" fmla="*/ 1780192 w 3578942"/>
              <a:gd name="connsiteY7" fmla="*/ 2925096 h 2925096"/>
              <a:gd name="connsiteX8" fmla="*/ 1325507 w 3578942"/>
              <a:gd name="connsiteY8" fmla="*/ 2925096 h 2925096"/>
              <a:gd name="connsiteX9" fmla="*/ 0 w 3578942"/>
              <a:gd name="connsiteY9" fmla="*/ 1599589 h 2925096"/>
              <a:gd name="connsiteX10" fmla="*/ 0 w 3578942"/>
              <a:gd name="connsiteY10" fmla="*/ 1325507 h 2925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78942" h="2925096" fill="none" extrusionOk="0">
                <a:moveTo>
                  <a:pt x="0" y="1325507"/>
                </a:moveTo>
                <a:cubicBezTo>
                  <a:pt x="-43716" y="600943"/>
                  <a:pt x="701211" y="-71654"/>
                  <a:pt x="1325507" y="0"/>
                </a:cubicBezTo>
                <a:cubicBezTo>
                  <a:pt x="1482916" y="-13151"/>
                  <a:pt x="1621434" y="13129"/>
                  <a:pt x="1770912" y="0"/>
                </a:cubicBezTo>
                <a:cubicBezTo>
                  <a:pt x="1920391" y="-13129"/>
                  <a:pt x="2156863" y="-9264"/>
                  <a:pt x="2253435" y="0"/>
                </a:cubicBezTo>
                <a:cubicBezTo>
                  <a:pt x="2905525" y="107314"/>
                  <a:pt x="3675595" y="449676"/>
                  <a:pt x="3578942" y="1325507"/>
                </a:cubicBezTo>
                <a:cubicBezTo>
                  <a:pt x="3587325" y="1403674"/>
                  <a:pt x="3590010" y="1514611"/>
                  <a:pt x="3578942" y="1599589"/>
                </a:cubicBezTo>
                <a:cubicBezTo>
                  <a:pt x="3575096" y="2348121"/>
                  <a:pt x="2827349" y="2928282"/>
                  <a:pt x="2253435" y="2925096"/>
                </a:cubicBezTo>
                <a:cubicBezTo>
                  <a:pt x="2110275" y="2944645"/>
                  <a:pt x="1927895" y="2929197"/>
                  <a:pt x="1780192" y="2925096"/>
                </a:cubicBezTo>
                <a:cubicBezTo>
                  <a:pt x="1632489" y="2920995"/>
                  <a:pt x="1528314" y="2908880"/>
                  <a:pt x="1325507" y="2925096"/>
                </a:cubicBezTo>
                <a:cubicBezTo>
                  <a:pt x="474731" y="2873948"/>
                  <a:pt x="109929" y="2248977"/>
                  <a:pt x="0" y="1599589"/>
                </a:cubicBezTo>
                <a:cubicBezTo>
                  <a:pt x="-6697" y="1482953"/>
                  <a:pt x="-13096" y="1446758"/>
                  <a:pt x="0" y="1325507"/>
                </a:cubicBezTo>
                <a:close/>
              </a:path>
              <a:path w="3578942" h="2925096" stroke="0" extrusionOk="0">
                <a:moveTo>
                  <a:pt x="0" y="1325507"/>
                </a:moveTo>
                <a:cubicBezTo>
                  <a:pt x="-124389" y="697548"/>
                  <a:pt x="645199" y="-133658"/>
                  <a:pt x="1325507" y="0"/>
                </a:cubicBezTo>
                <a:cubicBezTo>
                  <a:pt x="1537111" y="1365"/>
                  <a:pt x="1645123" y="-17234"/>
                  <a:pt x="1761633" y="0"/>
                </a:cubicBezTo>
                <a:cubicBezTo>
                  <a:pt x="1878143" y="17234"/>
                  <a:pt x="2145206" y="19829"/>
                  <a:pt x="2253435" y="0"/>
                </a:cubicBezTo>
                <a:cubicBezTo>
                  <a:pt x="2886695" y="139533"/>
                  <a:pt x="3694863" y="650897"/>
                  <a:pt x="3578942" y="1325507"/>
                </a:cubicBezTo>
                <a:cubicBezTo>
                  <a:pt x="3567771" y="1405723"/>
                  <a:pt x="3573003" y="1538198"/>
                  <a:pt x="3578942" y="1599589"/>
                </a:cubicBezTo>
                <a:cubicBezTo>
                  <a:pt x="3555327" y="2299582"/>
                  <a:pt x="2994753" y="2872126"/>
                  <a:pt x="2253435" y="2925096"/>
                </a:cubicBezTo>
                <a:cubicBezTo>
                  <a:pt x="2048617" y="2911136"/>
                  <a:pt x="1978940" y="2940114"/>
                  <a:pt x="1780192" y="2925096"/>
                </a:cubicBezTo>
                <a:cubicBezTo>
                  <a:pt x="1581444" y="2910078"/>
                  <a:pt x="1495955" y="2917206"/>
                  <a:pt x="1325507" y="2925096"/>
                </a:cubicBezTo>
                <a:cubicBezTo>
                  <a:pt x="711458" y="2913152"/>
                  <a:pt x="-6192" y="2309770"/>
                  <a:pt x="0" y="1599589"/>
                </a:cubicBezTo>
                <a:cubicBezTo>
                  <a:pt x="4660" y="1490414"/>
                  <a:pt x="1296" y="1395011"/>
                  <a:pt x="0" y="1325507"/>
                </a:cubicBezTo>
                <a:close/>
              </a:path>
            </a:pathLst>
          </a:custGeom>
          <a:solidFill>
            <a:srgbClr val="FFFF00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Незнайомці можуть дізнатися, де ти живеш або навчаєшся, і це небезпечно.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9C4BBAC2-1E13-D88A-1C67-86E578233B6B}"/>
              </a:ext>
            </a:extLst>
          </p:cNvPr>
          <p:cNvSpPr/>
          <p:nvPr/>
        </p:nvSpPr>
        <p:spPr>
          <a:xfrm>
            <a:off x="206476" y="4070377"/>
            <a:ext cx="3274142" cy="2489844"/>
          </a:xfrm>
          <a:custGeom>
            <a:avLst/>
            <a:gdLst>
              <a:gd name="connsiteX0" fmla="*/ 0 w 3274142"/>
              <a:gd name="connsiteY0" fmla="*/ 1128273 h 2489844"/>
              <a:gd name="connsiteX1" fmla="*/ 1128273 w 3274142"/>
              <a:gd name="connsiteY1" fmla="*/ 0 h 2489844"/>
              <a:gd name="connsiteX2" fmla="*/ 1616719 w 3274142"/>
              <a:gd name="connsiteY2" fmla="*/ 0 h 2489844"/>
              <a:gd name="connsiteX3" fmla="*/ 2145869 w 3274142"/>
              <a:gd name="connsiteY3" fmla="*/ 0 h 2489844"/>
              <a:gd name="connsiteX4" fmla="*/ 3274142 w 3274142"/>
              <a:gd name="connsiteY4" fmla="*/ 1128273 h 2489844"/>
              <a:gd name="connsiteX5" fmla="*/ 3274142 w 3274142"/>
              <a:gd name="connsiteY5" fmla="*/ 1361571 h 2489844"/>
              <a:gd name="connsiteX6" fmla="*/ 2145869 w 3274142"/>
              <a:gd name="connsiteY6" fmla="*/ 2489844 h 2489844"/>
              <a:gd name="connsiteX7" fmla="*/ 1626895 w 3274142"/>
              <a:gd name="connsiteY7" fmla="*/ 2489844 h 2489844"/>
              <a:gd name="connsiteX8" fmla="*/ 1128273 w 3274142"/>
              <a:gd name="connsiteY8" fmla="*/ 2489844 h 2489844"/>
              <a:gd name="connsiteX9" fmla="*/ 0 w 3274142"/>
              <a:gd name="connsiteY9" fmla="*/ 1361571 h 2489844"/>
              <a:gd name="connsiteX10" fmla="*/ 0 w 3274142"/>
              <a:gd name="connsiteY10" fmla="*/ 1128273 h 248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74142" h="2489844" fill="none" extrusionOk="0">
                <a:moveTo>
                  <a:pt x="0" y="1128273"/>
                </a:moveTo>
                <a:cubicBezTo>
                  <a:pt x="-45488" y="512942"/>
                  <a:pt x="625179" y="-79815"/>
                  <a:pt x="1128273" y="0"/>
                </a:cubicBezTo>
                <a:cubicBezTo>
                  <a:pt x="1269937" y="13160"/>
                  <a:pt x="1399630" y="-14070"/>
                  <a:pt x="1616719" y="0"/>
                </a:cubicBezTo>
                <a:cubicBezTo>
                  <a:pt x="1833808" y="14070"/>
                  <a:pt x="1887764" y="-7093"/>
                  <a:pt x="2145869" y="0"/>
                </a:cubicBezTo>
                <a:cubicBezTo>
                  <a:pt x="2713393" y="74620"/>
                  <a:pt x="3283946" y="490561"/>
                  <a:pt x="3274142" y="1128273"/>
                </a:cubicBezTo>
                <a:cubicBezTo>
                  <a:pt x="3280678" y="1202812"/>
                  <a:pt x="3270676" y="1250906"/>
                  <a:pt x="3274142" y="1361571"/>
                </a:cubicBezTo>
                <a:cubicBezTo>
                  <a:pt x="3249615" y="2089755"/>
                  <a:pt x="2727032" y="2490689"/>
                  <a:pt x="2145869" y="2489844"/>
                </a:cubicBezTo>
                <a:cubicBezTo>
                  <a:pt x="2026020" y="2482685"/>
                  <a:pt x="1814955" y="2473766"/>
                  <a:pt x="1626895" y="2489844"/>
                </a:cubicBezTo>
                <a:cubicBezTo>
                  <a:pt x="1438835" y="2505922"/>
                  <a:pt x="1335354" y="2512694"/>
                  <a:pt x="1128273" y="2489844"/>
                </a:cubicBezTo>
                <a:cubicBezTo>
                  <a:pt x="480758" y="2479337"/>
                  <a:pt x="64184" y="1936431"/>
                  <a:pt x="0" y="1361571"/>
                </a:cubicBezTo>
                <a:cubicBezTo>
                  <a:pt x="-6730" y="1303138"/>
                  <a:pt x="2066" y="1241292"/>
                  <a:pt x="0" y="1128273"/>
                </a:cubicBezTo>
                <a:close/>
              </a:path>
              <a:path w="3274142" h="2489844" stroke="0" extrusionOk="0">
                <a:moveTo>
                  <a:pt x="0" y="1128273"/>
                </a:moveTo>
                <a:cubicBezTo>
                  <a:pt x="-23328" y="524667"/>
                  <a:pt x="540302" y="-90804"/>
                  <a:pt x="1128273" y="0"/>
                </a:cubicBezTo>
                <a:cubicBezTo>
                  <a:pt x="1231781" y="-20357"/>
                  <a:pt x="1491557" y="-23862"/>
                  <a:pt x="1606543" y="0"/>
                </a:cubicBezTo>
                <a:cubicBezTo>
                  <a:pt x="1721529" y="23862"/>
                  <a:pt x="1909465" y="10358"/>
                  <a:pt x="2145869" y="0"/>
                </a:cubicBezTo>
                <a:cubicBezTo>
                  <a:pt x="2746546" y="31707"/>
                  <a:pt x="3377161" y="556199"/>
                  <a:pt x="3274142" y="1128273"/>
                </a:cubicBezTo>
                <a:cubicBezTo>
                  <a:pt x="3269277" y="1176851"/>
                  <a:pt x="3281570" y="1298231"/>
                  <a:pt x="3274142" y="1361571"/>
                </a:cubicBezTo>
                <a:cubicBezTo>
                  <a:pt x="3210174" y="1897845"/>
                  <a:pt x="2791675" y="2360129"/>
                  <a:pt x="2145869" y="2489844"/>
                </a:cubicBezTo>
                <a:cubicBezTo>
                  <a:pt x="1921809" y="2472714"/>
                  <a:pt x="1842925" y="2476185"/>
                  <a:pt x="1626895" y="2489844"/>
                </a:cubicBezTo>
                <a:cubicBezTo>
                  <a:pt x="1410865" y="2503503"/>
                  <a:pt x="1365514" y="2473458"/>
                  <a:pt x="1128273" y="2489844"/>
                </a:cubicBezTo>
                <a:cubicBezTo>
                  <a:pt x="561129" y="2484178"/>
                  <a:pt x="-4064" y="1970342"/>
                  <a:pt x="0" y="1361571"/>
                </a:cubicBezTo>
                <a:cubicBezTo>
                  <a:pt x="11248" y="1263945"/>
                  <a:pt x="10578" y="1229233"/>
                  <a:pt x="0" y="1128273"/>
                </a:cubicBezTo>
                <a:close/>
              </a:path>
            </a:pathLst>
          </a:custGeom>
          <a:solidFill>
            <a:srgbClr val="CC66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Фото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можуть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потрапити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чужі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руки і бути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використані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без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дозволу.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E36DF778-0C60-8B11-4DBA-46B4B0F0C3E8}"/>
              </a:ext>
            </a:extLst>
          </p:cNvPr>
          <p:cNvSpPr/>
          <p:nvPr/>
        </p:nvSpPr>
        <p:spPr>
          <a:xfrm>
            <a:off x="3200399" y="4158429"/>
            <a:ext cx="4222956" cy="2489844"/>
          </a:xfrm>
          <a:custGeom>
            <a:avLst/>
            <a:gdLst>
              <a:gd name="connsiteX0" fmla="*/ 0 w 4222956"/>
              <a:gd name="connsiteY0" fmla="*/ 1128273 h 2489844"/>
              <a:gd name="connsiteX1" fmla="*/ 1128273 w 4222956"/>
              <a:gd name="connsiteY1" fmla="*/ 0 h 2489844"/>
              <a:gd name="connsiteX2" fmla="*/ 1764079 w 4222956"/>
              <a:gd name="connsiteY2" fmla="*/ 0 h 2489844"/>
              <a:gd name="connsiteX3" fmla="*/ 2399885 w 4222956"/>
              <a:gd name="connsiteY3" fmla="*/ 0 h 2489844"/>
              <a:gd name="connsiteX4" fmla="*/ 3094683 w 4222956"/>
              <a:gd name="connsiteY4" fmla="*/ 0 h 2489844"/>
              <a:gd name="connsiteX5" fmla="*/ 4222956 w 4222956"/>
              <a:gd name="connsiteY5" fmla="*/ 1128273 h 2489844"/>
              <a:gd name="connsiteX6" fmla="*/ 4222956 w 4222956"/>
              <a:gd name="connsiteY6" fmla="*/ 1361571 h 2489844"/>
              <a:gd name="connsiteX7" fmla="*/ 3094683 w 4222956"/>
              <a:gd name="connsiteY7" fmla="*/ 2489844 h 2489844"/>
              <a:gd name="connsiteX8" fmla="*/ 2419549 w 4222956"/>
              <a:gd name="connsiteY8" fmla="*/ 2489844 h 2489844"/>
              <a:gd name="connsiteX9" fmla="*/ 1724751 w 4222956"/>
              <a:gd name="connsiteY9" fmla="*/ 2489844 h 2489844"/>
              <a:gd name="connsiteX10" fmla="*/ 1128273 w 4222956"/>
              <a:gd name="connsiteY10" fmla="*/ 2489844 h 2489844"/>
              <a:gd name="connsiteX11" fmla="*/ 0 w 4222956"/>
              <a:gd name="connsiteY11" fmla="*/ 1361571 h 2489844"/>
              <a:gd name="connsiteX12" fmla="*/ 0 w 4222956"/>
              <a:gd name="connsiteY12" fmla="*/ 1128273 h 248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22956" h="2489844" fill="none" extrusionOk="0">
                <a:moveTo>
                  <a:pt x="0" y="1128273"/>
                </a:moveTo>
                <a:cubicBezTo>
                  <a:pt x="10325" y="633410"/>
                  <a:pt x="618835" y="34706"/>
                  <a:pt x="1128273" y="0"/>
                </a:cubicBezTo>
                <a:cubicBezTo>
                  <a:pt x="1311404" y="23795"/>
                  <a:pt x="1470764" y="17813"/>
                  <a:pt x="1764079" y="0"/>
                </a:cubicBezTo>
                <a:cubicBezTo>
                  <a:pt x="2057394" y="-17813"/>
                  <a:pt x="2213199" y="10242"/>
                  <a:pt x="2399885" y="0"/>
                </a:cubicBezTo>
                <a:cubicBezTo>
                  <a:pt x="2586571" y="-10242"/>
                  <a:pt x="2870645" y="-10447"/>
                  <a:pt x="3094683" y="0"/>
                </a:cubicBezTo>
                <a:cubicBezTo>
                  <a:pt x="3693284" y="105056"/>
                  <a:pt x="4180991" y="505990"/>
                  <a:pt x="4222956" y="1128273"/>
                </a:cubicBezTo>
                <a:cubicBezTo>
                  <a:pt x="4216865" y="1196493"/>
                  <a:pt x="4232434" y="1300446"/>
                  <a:pt x="4222956" y="1361571"/>
                </a:cubicBezTo>
                <a:cubicBezTo>
                  <a:pt x="4194266" y="1841888"/>
                  <a:pt x="3741245" y="2465898"/>
                  <a:pt x="3094683" y="2489844"/>
                </a:cubicBezTo>
                <a:cubicBezTo>
                  <a:pt x="2944506" y="2519270"/>
                  <a:pt x="2647962" y="2509143"/>
                  <a:pt x="2419549" y="2489844"/>
                </a:cubicBezTo>
                <a:cubicBezTo>
                  <a:pt x="2191136" y="2470545"/>
                  <a:pt x="1920435" y="2520946"/>
                  <a:pt x="1724751" y="2489844"/>
                </a:cubicBezTo>
                <a:cubicBezTo>
                  <a:pt x="1529067" y="2458742"/>
                  <a:pt x="1392081" y="2504992"/>
                  <a:pt x="1128273" y="2489844"/>
                </a:cubicBezTo>
                <a:cubicBezTo>
                  <a:pt x="493199" y="2613788"/>
                  <a:pt x="-77098" y="1927328"/>
                  <a:pt x="0" y="1361571"/>
                </a:cubicBezTo>
                <a:cubicBezTo>
                  <a:pt x="-11145" y="1246597"/>
                  <a:pt x="5247" y="1189922"/>
                  <a:pt x="0" y="1128273"/>
                </a:cubicBezTo>
                <a:close/>
              </a:path>
              <a:path w="4222956" h="2489844" stroke="0" extrusionOk="0">
                <a:moveTo>
                  <a:pt x="0" y="1128273"/>
                </a:moveTo>
                <a:cubicBezTo>
                  <a:pt x="-23328" y="524667"/>
                  <a:pt x="540302" y="-90804"/>
                  <a:pt x="1128273" y="0"/>
                </a:cubicBezTo>
                <a:cubicBezTo>
                  <a:pt x="1296016" y="-9583"/>
                  <a:pt x="1604819" y="9450"/>
                  <a:pt x="1724751" y="0"/>
                </a:cubicBezTo>
                <a:cubicBezTo>
                  <a:pt x="1844683" y="-9450"/>
                  <a:pt x="2084424" y="-10860"/>
                  <a:pt x="2340893" y="0"/>
                </a:cubicBezTo>
                <a:cubicBezTo>
                  <a:pt x="2597362" y="10860"/>
                  <a:pt x="2719359" y="-35603"/>
                  <a:pt x="3094683" y="0"/>
                </a:cubicBezTo>
                <a:cubicBezTo>
                  <a:pt x="3765099" y="132442"/>
                  <a:pt x="4228540" y="458993"/>
                  <a:pt x="4222956" y="1128273"/>
                </a:cubicBezTo>
                <a:cubicBezTo>
                  <a:pt x="4225860" y="1201843"/>
                  <a:pt x="4217827" y="1273871"/>
                  <a:pt x="4222956" y="1361571"/>
                </a:cubicBezTo>
                <a:cubicBezTo>
                  <a:pt x="4074374" y="1989232"/>
                  <a:pt x="3677096" y="2480334"/>
                  <a:pt x="3094683" y="2489844"/>
                </a:cubicBezTo>
                <a:cubicBezTo>
                  <a:pt x="2894040" y="2520623"/>
                  <a:pt x="2624010" y="2493864"/>
                  <a:pt x="2478541" y="2489844"/>
                </a:cubicBezTo>
                <a:cubicBezTo>
                  <a:pt x="2333072" y="2485824"/>
                  <a:pt x="2077555" y="2516244"/>
                  <a:pt x="1803407" y="2489844"/>
                </a:cubicBezTo>
                <a:cubicBezTo>
                  <a:pt x="1529259" y="2463444"/>
                  <a:pt x="1427732" y="2480624"/>
                  <a:pt x="1128273" y="2489844"/>
                </a:cubicBezTo>
                <a:cubicBezTo>
                  <a:pt x="567292" y="2473788"/>
                  <a:pt x="-6131" y="2111907"/>
                  <a:pt x="0" y="1361571"/>
                </a:cubicBezTo>
                <a:cubicBezTo>
                  <a:pt x="10634" y="1256683"/>
                  <a:pt x="256" y="1183989"/>
                  <a:pt x="0" y="1128273"/>
                </a:cubicBezTo>
                <a:close/>
              </a:path>
            </a:pathLst>
          </a:custGeom>
          <a:solidFill>
            <a:srgbClr val="00B0F0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Паролі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ключі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твого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цифрового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життя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їх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дізнається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інший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він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зможе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увійти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7B90CA4-DD4D-D37E-18B8-81FF60FA57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73" y="1588492"/>
            <a:ext cx="5283769" cy="526950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041833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B4160-33E7-94C2-C2CB-0974D2BD2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FED91F-6CE8-3082-1EF0-5B7431EED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D210E7-95FE-54DE-0FAF-CB76915C50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692" y="0"/>
            <a:ext cx="8924925" cy="121920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AD2359A0-9A90-7D27-436C-C3E80B6D9001}"/>
              </a:ext>
            </a:extLst>
          </p:cNvPr>
          <p:cNvSpPr/>
          <p:nvPr/>
        </p:nvSpPr>
        <p:spPr>
          <a:xfrm>
            <a:off x="2846437" y="1182323"/>
            <a:ext cx="6636774" cy="1027469"/>
          </a:xfrm>
          <a:custGeom>
            <a:avLst/>
            <a:gdLst>
              <a:gd name="connsiteX0" fmla="*/ 0 w 6636774"/>
              <a:gd name="connsiteY0" fmla="*/ 465598 h 1027469"/>
              <a:gd name="connsiteX1" fmla="*/ 465598 w 6636774"/>
              <a:gd name="connsiteY1" fmla="*/ 0 h 1027469"/>
              <a:gd name="connsiteX2" fmla="*/ 1156607 w 6636774"/>
              <a:gd name="connsiteY2" fmla="*/ 0 h 1027469"/>
              <a:gd name="connsiteX3" fmla="*/ 1790560 w 6636774"/>
              <a:gd name="connsiteY3" fmla="*/ 0 h 1027469"/>
              <a:gd name="connsiteX4" fmla="*/ 2310402 w 6636774"/>
              <a:gd name="connsiteY4" fmla="*/ 0 h 1027469"/>
              <a:gd name="connsiteX5" fmla="*/ 2830243 w 6636774"/>
              <a:gd name="connsiteY5" fmla="*/ 0 h 1027469"/>
              <a:gd name="connsiteX6" fmla="*/ 3464196 w 6636774"/>
              <a:gd name="connsiteY6" fmla="*/ 0 h 1027469"/>
              <a:gd name="connsiteX7" fmla="*/ 3926982 w 6636774"/>
              <a:gd name="connsiteY7" fmla="*/ 0 h 1027469"/>
              <a:gd name="connsiteX8" fmla="*/ 4617991 w 6636774"/>
              <a:gd name="connsiteY8" fmla="*/ 0 h 1027469"/>
              <a:gd name="connsiteX9" fmla="*/ 5194888 w 6636774"/>
              <a:gd name="connsiteY9" fmla="*/ 0 h 1027469"/>
              <a:gd name="connsiteX10" fmla="*/ 6171176 w 6636774"/>
              <a:gd name="connsiteY10" fmla="*/ 0 h 1027469"/>
              <a:gd name="connsiteX11" fmla="*/ 6636774 w 6636774"/>
              <a:gd name="connsiteY11" fmla="*/ 465598 h 1027469"/>
              <a:gd name="connsiteX12" fmla="*/ 6636774 w 6636774"/>
              <a:gd name="connsiteY12" fmla="*/ 561871 h 1027469"/>
              <a:gd name="connsiteX13" fmla="*/ 6171176 w 6636774"/>
              <a:gd name="connsiteY13" fmla="*/ 1027469 h 1027469"/>
              <a:gd name="connsiteX14" fmla="*/ 5594279 w 6636774"/>
              <a:gd name="connsiteY14" fmla="*/ 1027469 h 1027469"/>
              <a:gd name="connsiteX15" fmla="*/ 5074437 w 6636774"/>
              <a:gd name="connsiteY15" fmla="*/ 1027469 h 1027469"/>
              <a:gd name="connsiteX16" fmla="*/ 4440484 w 6636774"/>
              <a:gd name="connsiteY16" fmla="*/ 1027469 h 1027469"/>
              <a:gd name="connsiteX17" fmla="*/ 3977698 w 6636774"/>
              <a:gd name="connsiteY17" fmla="*/ 1027469 h 1027469"/>
              <a:gd name="connsiteX18" fmla="*/ 3457857 w 6636774"/>
              <a:gd name="connsiteY18" fmla="*/ 1027469 h 1027469"/>
              <a:gd name="connsiteX19" fmla="*/ 2709792 w 6636774"/>
              <a:gd name="connsiteY19" fmla="*/ 1027469 h 1027469"/>
              <a:gd name="connsiteX20" fmla="*/ 1961727 w 6636774"/>
              <a:gd name="connsiteY20" fmla="*/ 1027469 h 1027469"/>
              <a:gd name="connsiteX21" fmla="*/ 1384830 w 6636774"/>
              <a:gd name="connsiteY21" fmla="*/ 1027469 h 1027469"/>
              <a:gd name="connsiteX22" fmla="*/ 465598 w 6636774"/>
              <a:gd name="connsiteY22" fmla="*/ 1027469 h 1027469"/>
              <a:gd name="connsiteX23" fmla="*/ 0 w 6636774"/>
              <a:gd name="connsiteY23" fmla="*/ 561871 h 1027469"/>
              <a:gd name="connsiteX24" fmla="*/ 0 w 6636774"/>
              <a:gd name="connsiteY24" fmla="*/ 465598 h 102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636774" h="1027469" fill="none" extrusionOk="0">
                <a:moveTo>
                  <a:pt x="0" y="465598"/>
                </a:moveTo>
                <a:cubicBezTo>
                  <a:pt x="25838" y="255196"/>
                  <a:pt x="192113" y="-40934"/>
                  <a:pt x="465598" y="0"/>
                </a:cubicBezTo>
                <a:cubicBezTo>
                  <a:pt x="634379" y="-9024"/>
                  <a:pt x="873682" y="-28327"/>
                  <a:pt x="1156607" y="0"/>
                </a:cubicBezTo>
                <a:cubicBezTo>
                  <a:pt x="1439532" y="28327"/>
                  <a:pt x="1542516" y="27149"/>
                  <a:pt x="1790560" y="0"/>
                </a:cubicBezTo>
                <a:cubicBezTo>
                  <a:pt x="2038604" y="-27149"/>
                  <a:pt x="2102946" y="4184"/>
                  <a:pt x="2310402" y="0"/>
                </a:cubicBezTo>
                <a:cubicBezTo>
                  <a:pt x="2517858" y="-4184"/>
                  <a:pt x="2695118" y="17208"/>
                  <a:pt x="2830243" y="0"/>
                </a:cubicBezTo>
                <a:cubicBezTo>
                  <a:pt x="2965368" y="-17208"/>
                  <a:pt x="3269026" y="30751"/>
                  <a:pt x="3464196" y="0"/>
                </a:cubicBezTo>
                <a:cubicBezTo>
                  <a:pt x="3659366" y="-30751"/>
                  <a:pt x="3779543" y="-19986"/>
                  <a:pt x="3926982" y="0"/>
                </a:cubicBezTo>
                <a:cubicBezTo>
                  <a:pt x="4074421" y="19986"/>
                  <a:pt x="4376692" y="-20552"/>
                  <a:pt x="4617991" y="0"/>
                </a:cubicBezTo>
                <a:cubicBezTo>
                  <a:pt x="4859290" y="20552"/>
                  <a:pt x="4980684" y="14504"/>
                  <a:pt x="5194888" y="0"/>
                </a:cubicBezTo>
                <a:cubicBezTo>
                  <a:pt x="5409092" y="-14504"/>
                  <a:pt x="5692592" y="-38894"/>
                  <a:pt x="6171176" y="0"/>
                </a:cubicBezTo>
                <a:cubicBezTo>
                  <a:pt x="6393160" y="-21847"/>
                  <a:pt x="6672700" y="235856"/>
                  <a:pt x="6636774" y="465598"/>
                </a:cubicBezTo>
                <a:cubicBezTo>
                  <a:pt x="6638796" y="509371"/>
                  <a:pt x="6638547" y="531097"/>
                  <a:pt x="6636774" y="561871"/>
                </a:cubicBezTo>
                <a:cubicBezTo>
                  <a:pt x="6633471" y="808410"/>
                  <a:pt x="6416263" y="1024078"/>
                  <a:pt x="6171176" y="1027469"/>
                </a:cubicBezTo>
                <a:cubicBezTo>
                  <a:pt x="5957701" y="1030494"/>
                  <a:pt x="5854967" y="1027334"/>
                  <a:pt x="5594279" y="1027469"/>
                </a:cubicBezTo>
                <a:cubicBezTo>
                  <a:pt x="5333591" y="1027604"/>
                  <a:pt x="5233893" y="1019149"/>
                  <a:pt x="5074437" y="1027469"/>
                </a:cubicBezTo>
                <a:cubicBezTo>
                  <a:pt x="4914981" y="1035789"/>
                  <a:pt x="4740739" y="1033488"/>
                  <a:pt x="4440484" y="1027469"/>
                </a:cubicBezTo>
                <a:cubicBezTo>
                  <a:pt x="4140229" y="1021450"/>
                  <a:pt x="4161576" y="1011666"/>
                  <a:pt x="3977698" y="1027469"/>
                </a:cubicBezTo>
                <a:cubicBezTo>
                  <a:pt x="3793820" y="1043272"/>
                  <a:pt x="3624584" y="1036088"/>
                  <a:pt x="3457857" y="1027469"/>
                </a:cubicBezTo>
                <a:cubicBezTo>
                  <a:pt x="3291130" y="1018850"/>
                  <a:pt x="2979025" y="1018657"/>
                  <a:pt x="2709792" y="1027469"/>
                </a:cubicBezTo>
                <a:cubicBezTo>
                  <a:pt x="2440560" y="1036281"/>
                  <a:pt x="2231758" y="1003284"/>
                  <a:pt x="1961727" y="1027469"/>
                </a:cubicBezTo>
                <a:cubicBezTo>
                  <a:pt x="1691696" y="1051654"/>
                  <a:pt x="1538982" y="1055914"/>
                  <a:pt x="1384830" y="1027469"/>
                </a:cubicBezTo>
                <a:cubicBezTo>
                  <a:pt x="1230678" y="999024"/>
                  <a:pt x="717630" y="1039924"/>
                  <a:pt x="465598" y="1027469"/>
                </a:cubicBezTo>
                <a:cubicBezTo>
                  <a:pt x="195062" y="1080116"/>
                  <a:pt x="-56750" y="822371"/>
                  <a:pt x="0" y="561871"/>
                </a:cubicBezTo>
                <a:cubicBezTo>
                  <a:pt x="-4102" y="542390"/>
                  <a:pt x="204" y="491383"/>
                  <a:pt x="0" y="465598"/>
                </a:cubicBezTo>
                <a:close/>
              </a:path>
              <a:path w="6636774" h="1027469" stroke="0" extrusionOk="0">
                <a:moveTo>
                  <a:pt x="0" y="465598"/>
                </a:moveTo>
                <a:cubicBezTo>
                  <a:pt x="-14795" y="220837"/>
                  <a:pt x="225330" y="-43585"/>
                  <a:pt x="465598" y="0"/>
                </a:cubicBezTo>
                <a:cubicBezTo>
                  <a:pt x="648705" y="-19837"/>
                  <a:pt x="770490" y="-2218"/>
                  <a:pt x="928384" y="0"/>
                </a:cubicBezTo>
                <a:cubicBezTo>
                  <a:pt x="1086278" y="2218"/>
                  <a:pt x="1230498" y="7869"/>
                  <a:pt x="1448225" y="0"/>
                </a:cubicBezTo>
                <a:cubicBezTo>
                  <a:pt x="1665952" y="-7869"/>
                  <a:pt x="1876706" y="5568"/>
                  <a:pt x="2139234" y="0"/>
                </a:cubicBezTo>
                <a:cubicBezTo>
                  <a:pt x="2401762" y="-5568"/>
                  <a:pt x="2600467" y="-19408"/>
                  <a:pt x="2773187" y="0"/>
                </a:cubicBezTo>
                <a:cubicBezTo>
                  <a:pt x="2945907" y="19408"/>
                  <a:pt x="3110415" y="-13465"/>
                  <a:pt x="3235973" y="0"/>
                </a:cubicBezTo>
                <a:cubicBezTo>
                  <a:pt x="3361531" y="13465"/>
                  <a:pt x="3676905" y="23000"/>
                  <a:pt x="3812870" y="0"/>
                </a:cubicBezTo>
                <a:cubicBezTo>
                  <a:pt x="3948835" y="-23000"/>
                  <a:pt x="4240249" y="21333"/>
                  <a:pt x="4446824" y="0"/>
                </a:cubicBezTo>
                <a:cubicBezTo>
                  <a:pt x="4653399" y="-21333"/>
                  <a:pt x="4898645" y="25923"/>
                  <a:pt x="5137832" y="0"/>
                </a:cubicBezTo>
                <a:cubicBezTo>
                  <a:pt x="5377019" y="-25923"/>
                  <a:pt x="5807493" y="24769"/>
                  <a:pt x="6171176" y="0"/>
                </a:cubicBezTo>
                <a:cubicBezTo>
                  <a:pt x="6442969" y="-1483"/>
                  <a:pt x="6620849" y="152196"/>
                  <a:pt x="6636774" y="465598"/>
                </a:cubicBezTo>
                <a:cubicBezTo>
                  <a:pt x="6638708" y="488853"/>
                  <a:pt x="6637913" y="521721"/>
                  <a:pt x="6636774" y="561871"/>
                </a:cubicBezTo>
                <a:cubicBezTo>
                  <a:pt x="6587543" y="827452"/>
                  <a:pt x="6457501" y="1008065"/>
                  <a:pt x="6171176" y="1027469"/>
                </a:cubicBezTo>
                <a:cubicBezTo>
                  <a:pt x="6019054" y="1012031"/>
                  <a:pt x="5896428" y="1040606"/>
                  <a:pt x="5651334" y="1027469"/>
                </a:cubicBezTo>
                <a:cubicBezTo>
                  <a:pt x="5406240" y="1014332"/>
                  <a:pt x="5353107" y="1029465"/>
                  <a:pt x="5074437" y="1027469"/>
                </a:cubicBezTo>
                <a:cubicBezTo>
                  <a:pt x="4795767" y="1025473"/>
                  <a:pt x="4791173" y="1018648"/>
                  <a:pt x="4611651" y="1027469"/>
                </a:cubicBezTo>
                <a:cubicBezTo>
                  <a:pt x="4432129" y="1036290"/>
                  <a:pt x="4305183" y="1025790"/>
                  <a:pt x="4034754" y="1027469"/>
                </a:cubicBezTo>
                <a:cubicBezTo>
                  <a:pt x="3764325" y="1029148"/>
                  <a:pt x="3709655" y="1045954"/>
                  <a:pt x="3571968" y="1027469"/>
                </a:cubicBezTo>
                <a:cubicBezTo>
                  <a:pt x="3434281" y="1008984"/>
                  <a:pt x="3026954" y="1000753"/>
                  <a:pt x="2880959" y="1027469"/>
                </a:cubicBezTo>
                <a:cubicBezTo>
                  <a:pt x="2734964" y="1054185"/>
                  <a:pt x="2404712" y="1007907"/>
                  <a:pt x="2247006" y="1027469"/>
                </a:cubicBezTo>
                <a:cubicBezTo>
                  <a:pt x="2089300" y="1047031"/>
                  <a:pt x="1876500" y="1036925"/>
                  <a:pt x="1555997" y="1027469"/>
                </a:cubicBezTo>
                <a:cubicBezTo>
                  <a:pt x="1235494" y="1018013"/>
                  <a:pt x="829251" y="1008752"/>
                  <a:pt x="465598" y="1027469"/>
                </a:cubicBezTo>
                <a:cubicBezTo>
                  <a:pt x="160213" y="1006685"/>
                  <a:pt x="5080" y="815194"/>
                  <a:pt x="0" y="561871"/>
                </a:cubicBezTo>
                <a:cubicBezTo>
                  <a:pt x="3711" y="516389"/>
                  <a:pt x="-3366" y="487486"/>
                  <a:pt x="0" y="46559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публікуй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особисту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інформацію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відкритому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доступі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7A602391-5F5E-8A78-D278-889BDE722F9C}"/>
              </a:ext>
            </a:extLst>
          </p:cNvPr>
          <p:cNvSpPr/>
          <p:nvPr/>
        </p:nvSpPr>
        <p:spPr>
          <a:xfrm>
            <a:off x="2846437" y="2549013"/>
            <a:ext cx="6636774" cy="1027469"/>
          </a:xfrm>
          <a:custGeom>
            <a:avLst/>
            <a:gdLst>
              <a:gd name="connsiteX0" fmla="*/ 0 w 6636774"/>
              <a:gd name="connsiteY0" fmla="*/ 465598 h 1027469"/>
              <a:gd name="connsiteX1" fmla="*/ 465598 w 6636774"/>
              <a:gd name="connsiteY1" fmla="*/ 0 h 1027469"/>
              <a:gd name="connsiteX2" fmla="*/ 1156607 w 6636774"/>
              <a:gd name="connsiteY2" fmla="*/ 0 h 1027469"/>
              <a:gd name="connsiteX3" fmla="*/ 1790560 w 6636774"/>
              <a:gd name="connsiteY3" fmla="*/ 0 h 1027469"/>
              <a:gd name="connsiteX4" fmla="*/ 2310402 w 6636774"/>
              <a:gd name="connsiteY4" fmla="*/ 0 h 1027469"/>
              <a:gd name="connsiteX5" fmla="*/ 2830243 w 6636774"/>
              <a:gd name="connsiteY5" fmla="*/ 0 h 1027469"/>
              <a:gd name="connsiteX6" fmla="*/ 3464196 w 6636774"/>
              <a:gd name="connsiteY6" fmla="*/ 0 h 1027469"/>
              <a:gd name="connsiteX7" fmla="*/ 3926982 w 6636774"/>
              <a:gd name="connsiteY7" fmla="*/ 0 h 1027469"/>
              <a:gd name="connsiteX8" fmla="*/ 4617991 w 6636774"/>
              <a:gd name="connsiteY8" fmla="*/ 0 h 1027469"/>
              <a:gd name="connsiteX9" fmla="*/ 5194888 w 6636774"/>
              <a:gd name="connsiteY9" fmla="*/ 0 h 1027469"/>
              <a:gd name="connsiteX10" fmla="*/ 6171176 w 6636774"/>
              <a:gd name="connsiteY10" fmla="*/ 0 h 1027469"/>
              <a:gd name="connsiteX11" fmla="*/ 6636774 w 6636774"/>
              <a:gd name="connsiteY11" fmla="*/ 465598 h 1027469"/>
              <a:gd name="connsiteX12" fmla="*/ 6636774 w 6636774"/>
              <a:gd name="connsiteY12" fmla="*/ 561871 h 1027469"/>
              <a:gd name="connsiteX13" fmla="*/ 6171176 w 6636774"/>
              <a:gd name="connsiteY13" fmla="*/ 1027469 h 1027469"/>
              <a:gd name="connsiteX14" fmla="*/ 5594279 w 6636774"/>
              <a:gd name="connsiteY14" fmla="*/ 1027469 h 1027469"/>
              <a:gd name="connsiteX15" fmla="*/ 5074437 w 6636774"/>
              <a:gd name="connsiteY15" fmla="*/ 1027469 h 1027469"/>
              <a:gd name="connsiteX16" fmla="*/ 4440484 w 6636774"/>
              <a:gd name="connsiteY16" fmla="*/ 1027469 h 1027469"/>
              <a:gd name="connsiteX17" fmla="*/ 3977698 w 6636774"/>
              <a:gd name="connsiteY17" fmla="*/ 1027469 h 1027469"/>
              <a:gd name="connsiteX18" fmla="*/ 3457857 w 6636774"/>
              <a:gd name="connsiteY18" fmla="*/ 1027469 h 1027469"/>
              <a:gd name="connsiteX19" fmla="*/ 2709792 w 6636774"/>
              <a:gd name="connsiteY19" fmla="*/ 1027469 h 1027469"/>
              <a:gd name="connsiteX20" fmla="*/ 1961727 w 6636774"/>
              <a:gd name="connsiteY20" fmla="*/ 1027469 h 1027469"/>
              <a:gd name="connsiteX21" fmla="*/ 1384830 w 6636774"/>
              <a:gd name="connsiteY21" fmla="*/ 1027469 h 1027469"/>
              <a:gd name="connsiteX22" fmla="*/ 465598 w 6636774"/>
              <a:gd name="connsiteY22" fmla="*/ 1027469 h 1027469"/>
              <a:gd name="connsiteX23" fmla="*/ 0 w 6636774"/>
              <a:gd name="connsiteY23" fmla="*/ 561871 h 1027469"/>
              <a:gd name="connsiteX24" fmla="*/ 0 w 6636774"/>
              <a:gd name="connsiteY24" fmla="*/ 465598 h 102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636774" h="1027469" fill="none" extrusionOk="0">
                <a:moveTo>
                  <a:pt x="0" y="465598"/>
                </a:moveTo>
                <a:cubicBezTo>
                  <a:pt x="25838" y="255196"/>
                  <a:pt x="192113" y="-40934"/>
                  <a:pt x="465598" y="0"/>
                </a:cubicBezTo>
                <a:cubicBezTo>
                  <a:pt x="634379" y="-9024"/>
                  <a:pt x="873682" y="-28327"/>
                  <a:pt x="1156607" y="0"/>
                </a:cubicBezTo>
                <a:cubicBezTo>
                  <a:pt x="1439532" y="28327"/>
                  <a:pt x="1542516" y="27149"/>
                  <a:pt x="1790560" y="0"/>
                </a:cubicBezTo>
                <a:cubicBezTo>
                  <a:pt x="2038604" y="-27149"/>
                  <a:pt x="2102946" y="4184"/>
                  <a:pt x="2310402" y="0"/>
                </a:cubicBezTo>
                <a:cubicBezTo>
                  <a:pt x="2517858" y="-4184"/>
                  <a:pt x="2695118" y="17208"/>
                  <a:pt x="2830243" y="0"/>
                </a:cubicBezTo>
                <a:cubicBezTo>
                  <a:pt x="2965368" y="-17208"/>
                  <a:pt x="3269026" y="30751"/>
                  <a:pt x="3464196" y="0"/>
                </a:cubicBezTo>
                <a:cubicBezTo>
                  <a:pt x="3659366" y="-30751"/>
                  <a:pt x="3779543" y="-19986"/>
                  <a:pt x="3926982" y="0"/>
                </a:cubicBezTo>
                <a:cubicBezTo>
                  <a:pt x="4074421" y="19986"/>
                  <a:pt x="4376692" y="-20552"/>
                  <a:pt x="4617991" y="0"/>
                </a:cubicBezTo>
                <a:cubicBezTo>
                  <a:pt x="4859290" y="20552"/>
                  <a:pt x="4980684" y="14504"/>
                  <a:pt x="5194888" y="0"/>
                </a:cubicBezTo>
                <a:cubicBezTo>
                  <a:pt x="5409092" y="-14504"/>
                  <a:pt x="5692592" y="-38894"/>
                  <a:pt x="6171176" y="0"/>
                </a:cubicBezTo>
                <a:cubicBezTo>
                  <a:pt x="6393160" y="-21847"/>
                  <a:pt x="6672700" y="235856"/>
                  <a:pt x="6636774" y="465598"/>
                </a:cubicBezTo>
                <a:cubicBezTo>
                  <a:pt x="6638796" y="509371"/>
                  <a:pt x="6638547" y="531097"/>
                  <a:pt x="6636774" y="561871"/>
                </a:cubicBezTo>
                <a:cubicBezTo>
                  <a:pt x="6633471" y="808410"/>
                  <a:pt x="6416263" y="1024078"/>
                  <a:pt x="6171176" y="1027469"/>
                </a:cubicBezTo>
                <a:cubicBezTo>
                  <a:pt x="5957701" y="1030494"/>
                  <a:pt x="5854967" y="1027334"/>
                  <a:pt x="5594279" y="1027469"/>
                </a:cubicBezTo>
                <a:cubicBezTo>
                  <a:pt x="5333591" y="1027604"/>
                  <a:pt x="5233893" y="1019149"/>
                  <a:pt x="5074437" y="1027469"/>
                </a:cubicBezTo>
                <a:cubicBezTo>
                  <a:pt x="4914981" y="1035789"/>
                  <a:pt x="4740739" y="1033488"/>
                  <a:pt x="4440484" y="1027469"/>
                </a:cubicBezTo>
                <a:cubicBezTo>
                  <a:pt x="4140229" y="1021450"/>
                  <a:pt x="4161576" y="1011666"/>
                  <a:pt x="3977698" y="1027469"/>
                </a:cubicBezTo>
                <a:cubicBezTo>
                  <a:pt x="3793820" y="1043272"/>
                  <a:pt x="3624584" y="1036088"/>
                  <a:pt x="3457857" y="1027469"/>
                </a:cubicBezTo>
                <a:cubicBezTo>
                  <a:pt x="3291130" y="1018850"/>
                  <a:pt x="2979025" y="1018657"/>
                  <a:pt x="2709792" y="1027469"/>
                </a:cubicBezTo>
                <a:cubicBezTo>
                  <a:pt x="2440560" y="1036281"/>
                  <a:pt x="2231758" y="1003284"/>
                  <a:pt x="1961727" y="1027469"/>
                </a:cubicBezTo>
                <a:cubicBezTo>
                  <a:pt x="1691696" y="1051654"/>
                  <a:pt x="1538982" y="1055914"/>
                  <a:pt x="1384830" y="1027469"/>
                </a:cubicBezTo>
                <a:cubicBezTo>
                  <a:pt x="1230678" y="999024"/>
                  <a:pt x="717630" y="1039924"/>
                  <a:pt x="465598" y="1027469"/>
                </a:cubicBezTo>
                <a:cubicBezTo>
                  <a:pt x="195062" y="1080116"/>
                  <a:pt x="-56750" y="822371"/>
                  <a:pt x="0" y="561871"/>
                </a:cubicBezTo>
                <a:cubicBezTo>
                  <a:pt x="-4102" y="542390"/>
                  <a:pt x="204" y="491383"/>
                  <a:pt x="0" y="465598"/>
                </a:cubicBezTo>
                <a:close/>
              </a:path>
              <a:path w="6636774" h="1027469" stroke="0" extrusionOk="0">
                <a:moveTo>
                  <a:pt x="0" y="465598"/>
                </a:moveTo>
                <a:cubicBezTo>
                  <a:pt x="-14795" y="220837"/>
                  <a:pt x="225330" y="-43585"/>
                  <a:pt x="465598" y="0"/>
                </a:cubicBezTo>
                <a:cubicBezTo>
                  <a:pt x="648705" y="-19837"/>
                  <a:pt x="770490" y="-2218"/>
                  <a:pt x="928384" y="0"/>
                </a:cubicBezTo>
                <a:cubicBezTo>
                  <a:pt x="1086278" y="2218"/>
                  <a:pt x="1230498" y="7869"/>
                  <a:pt x="1448225" y="0"/>
                </a:cubicBezTo>
                <a:cubicBezTo>
                  <a:pt x="1665952" y="-7869"/>
                  <a:pt x="1876706" y="5568"/>
                  <a:pt x="2139234" y="0"/>
                </a:cubicBezTo>
                <a:cubicBezTo>
                  <a:pt x="2401762" y="-5568"/>
                  <a:pt x="2600467" y="-19408"/>
                  <a:pt x="2773187" y="0"/>
                </a:cubicBezTo>
                <a:cubicBezTo>
                  <a:pt x="2945907" y="19408"/>
                  <a:pt x="3110415" y="-13465"/>
                  <a:pt x="3235973" y="0"/>
                </a:cubicBezTo>
                <a:cubicBezTo>
                  <a:pt x="3361531" y="13465"/>
                  <a:pt x="3676905" y="23000"/>
                  <a:pt x="3812870" y="0"/>
                </a:cubicBezTo>
                <a:cubicBezTo>
                  <a:pt x="3948835" y="-23000"/>
                  <a:pt x="4240249" y="21333"/>
                  <a:pt x="4446824" y="0"/>
                </a:cubicBezTo>
                <a:cubicBezTo>
                  <a:pt x="4653399" y="-21333"/>
                  <a:pt x="4898645" y="25923"/>
                  <a:pt x="5137832" y="0"/>
                </a:cubicBezTo>
                <a:cubicBezTo>
                  <a:pt x="5377019" y="-25923"/>
                  <a:pt x="5807493" y="24769"/>
                  <a:pt x="6171176" y="0"/>
                </a:cubicBezTo>
                <a:cubicBezTo>
                  <a:pt x="6442969" y="-1483"/>
                  <a:pt x="6620849" y="152196"/>
                  <a:pt x="6636774" y="465598"/>
                </a:cubicBezTo>
                <a:cubicBezTo>
                  <a:pt x="6638708" y="488853"/>
                  <a:pt x="6637913" y="521721"/>
                  <a:pt x="6636774" y="561871"/>
                </a:cubicBezTo>
                <a:cubicBezTo>
                  <a:pt x="6587543" y="827452"/>
                  <a:pt x="6457501" y="1008065"/>
                  <a:pt x="6171176" y="1027469"/>
                </a:cubicBezTo>
                <a:cubicBezTo>
                  <a:pt x="6019054" y="1012031"/>
                  <a:pt x="5896428" y="1040606"/>
                  <a:pt x="5651334" y="1027469"/>
                </a:cubicBezTo>
                <a:cubicBezTo>
                  <a:pt x="5406240" y="1014332"/>
                  <a:pt x="5353107" y="1029465"/>
                  <a:pt x="5074437" y="1027469"/>
                </a:cubicBezTo>
                <a:cubicBezTo>
                  <a:pt x="4795767" y="1025473"/>
                  <a:pt x="4791173" y="1018648"/>
                  <a:pt x="4611651" y="1027469"/>
                </a:cubicBezTo>
                <a:cubicBezTo>
                  <a:pt x="4432129" y="1036290"/>
                  <a:pt x="4305183" y="1025790"/>
                  <a:pt x="4034754" y="1027469"/>
                </a:cubicBezTo>
                <a:cubicBezTo>
                  <a:pt x="3764325" y="1029148"/>
                  <a:pt x="3709655" y="1045954"/>
                  <a:pt x="3571968" y="1027469"/>
                </a:cubicBezTo>
                <a:cubicBezTo>
                  <a:pt x="3434281" y="1008984"/>
                  <a:pt x="3026954" y="1000753"/>
                  <a:pt x="2880959" y="1027469"/>
                </a:cubicBezTo>
                <a:cubicBezTo>
                  <a:pt x="2734964" y="1054185"/>
                  <a:pt x="2404712" y="1007907"/>
                  <a:pt x="2247006" y="1027469"/>
                </a:cubicBezTo>
                <a:cubicBezTo>
                  <a:pt x="2089300" y="1047031"/>
                  <a:pt x="1876500" y="1036925"/>
                  <a:pt x="1555997" y="1027469"/>
                </a:cubicBezTo>
                <a:cubicBezTo>
                  <a:pt x="1235494" y="1018013"/>
                  <a:pt x="829251" y="1008752"/>
                  <a:pt x="465598" y="1027469"/>
                </a:cubicBezTo>
                <a:cubicBezTo>
                  <a:pt x="160213" y="1006685"/>
                  <a:pt x="5080" y="815194"/>
                  <a:pt x="0" y="561871"/>
                </a:cubicBezTo>
                <a:cubicBezTo>
                  <a:pt x="3711" y="516389"/>
                  <a:pt x="-3366" y="487486"/>
                  <a:pt x="0" y="46559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Використовуй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складні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паролі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не передавай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їх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нікому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B355C761-9673-5DAF-8B16-BC1DED71840A}"/>
              </a:ext>
            </a:extLst>
          </p:cNvPr>
          <p:cNvSpPr/>
          <p:nvPr/>
        </p:nvSpPr>
        <p:spPr>
          <a:xfrm>
            <a:off x="2846437" y="3834577"/>
            <a:ext cx="6636774" cy="1288027"/>
          </a:xfrm>
          <a:custGeom>
            <a:avLst/>
            <a:gdLst>
              <a:gd name="connsiteX0" fmla="*/ 0 w 6636774"/>
              <a:gd name="connsiteY0" fmla="*/ 583669 h 1288027"/>
              <a:gd name="connsiteX1" fmla="*/ 583669 w 6636774"/>
              <a:gd name="connsiteY1" fmla="*/ 0 h 1288027"/>
              <a:gd name="connsiteX2" fmla="*/ 1267349 w 6636774"/>
              <a:gd name="connsiteY2" fmla="*/ 0 h 1288027"/>
              <a:gd name="connsiteX3" fmla="*/ 1841639 w 6636774"/>
              <a:gd name="connsiteY3" fmla="*/ 0 h 1288027"/>
              <a:gd name="connsiteX4" fmla="*/ 2525319 w 6636774"/>
              <a:gd name="connsiteY4" fmla="*/ 0 h 1288027"/>
              <a:gd name="connsiteX5" fmla="*/ 3099610 w 6636774"/>
              <a:gd name="connsiteY5" fmla="*/ 0 h 1288027"/>
              <a:gd name="connsiteX6" fmla="*/ 3673900 w 6636774"/>
              <a:gd name="connsiteY6" fmla="*/ 0 h 1288027"/>
              <a:gd name="connsiteX7" fmla="*/ 4357580 w 6636774"/>
              <a:gd name="connsiteY7" fmla="*/ 0 h 1288027"/>
              <a:gd name="connsiteX8" fmla="*/ 4877176 w 6636774"/>
              <a:gd name="connsiteY8" fmla="*/ 0 h 1288027"/>
              <a:gd name="connsiteX9" fmla="*/ 6053105 w 6636774"/>
              <a:gd name="connsiteY9" fmla="*/ 0 h 1288027"/>
              <a:gd name="connsiteX10" fmla="*/ 6636774 w 6636774"/>
              <a:gd name="connsiteY10" fmla="*/ 583669 h 1288027"/>
              <a:gd name="connsiteX11" fmla="*/ 6636774 w 6636774"/>
              <a:gd name="connsiteY11" fmla="*/ 704358 h 1288027"/>
              <a:gd name="connsiteX12" fmla="*/ 6053105 w 6636774"/>
              <a:gd name="connsiteY12" fmla="*/ 1288027 h 1288027"/>
              <a:gd name="connsiteX13" fmla="*/ 5533509 w 6636774"/>
              <a:gd name="connsiteY13" fmla="*/ 1288027 h 1288027"/>
              <a:gd name="connsiteX14" fmla="*/ 4959218 w 6636774"/>
              <a:gd name="connsiteY14" fmla="*/ 1288027 h 1288027"/>
              <a:gd name="connsiteX15" fmla="*/ 4220844 w 6636774"/>
              <a:gd name="connsiteY15" fmla="*/ 1288027 h 1288027"/>
              <a:gd name="connsiteX16" fmla="*/ 3646553 w 6636774"/>
              <a:gd name="connsiteY16" fmla="*/ 1288027 h 1288027"/>
              <a:gd name="connsiteX17" fmla="*/ 2962874 w 6636774"/>
              <a:gd name="connsiteY17" fmla="*/ 1288027 h 1288027"/>
              <a:gd name="connsiteX18" fmla="*/ 2443277 w 6636774"/>
              <a:gd name="connsiteY18" fmla="*/ 1288027 h 1288027"/>
              <a:gd name="connsiteX19" fmla="*/ 1868986 w 6636774"/>
              <a:gd name="connsiteY19" fmla="*/ 1288027 h 1288027"/>
              <a:gd name="connsiteX20" fmla="*/ 583669 w 6636774"/>
              <a:gd name="connsiteY20" fmla="*/ 1288027 h 1288027"/>
              <a:gd name="connsiteX21" fmla="*/ 0 w 6636774"/>
              <a:gd name="connsiteY21" fmla="*/ 704358 h 1288027"/>
              <a:gd name="connsiteX22" fmla="*/ 0 w 6636774"/>
              <a:gd name="connsiteY22" fmla="*/ 583669 h 1288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636774" h="1288027" fill="none" extrusionOk="0">
                <a:moveTo>
                  <a:pt x="0" y="583669"/>
                </a:moveTo>
                <a:cubicBezTo>
                  <a:pt x="27328" y="273060"/>
                  <a:pt x="278543" y="-16178"/>
                  <a:pt x="583669" y="0"/>
                </a:cubicBezTo>
                <a:cubicBezTo>
                  <a:pt x="875000" y="-1948"/>
                  <a:pt x="1035435" y="-29995"/>
                  <a:pt x="1267349" y="0"/>
                </a:cubicBezTo>
                <a:cubicBezTo>
                  <a:pt x="1499263" y="29995"/>
                  <a:pt x="1672853" y="20078"/>
                  <a:pt x="1841639" y="0"/>
                </a:cubicBezTo>
                <a:cubicBezTo>
                  <a:pt x="2010425" y="-20078"/>
                  <a:pt x="2252079" y="23598"/>
                  <a:pt x="2525319" y="0"/>
                </a:cubicBezTo>
                <a:cubicBezTo>
                  <a:pt x="2798559" y="-23598"/>
                  <a:pt x="2878089" y="19503"/>
                  <a:pt x="3099610" y="0"/>
                </a:cubicBezTo>
                <a:cubicBezTo>
                  <a:pt x="3321131" y="-19503"/>
                  <a:pt x="3498949" y="-9811"/>
                  <a:pt x="3673900" y="0"/>
                </a:cubicBezTo>
                <a:cubicBezTo>
                  <a:pt x="3848851" y="9811"/>
                  <a:pt x="4142321" y="9918"/>
                  <a:pt x="4357580" y="0"/>
                </a:cubicBezTo>
                <a:cubicBezTo>
                  <a:pt x="4572839" y="-9918"/>
                  <a:pt x="4719135" y="22638"/>
                  <a:pt x="4877176" y="0"/>
                </a:cubicBezTo>
                <a:cubicBezTo>
                  <a:pt x="5035217" y="-22638"/>
                  <a:pt x="5632022" y="56073"/>
                  <a:pt x="6053105" y="0"/>
                </a:cubicBezTo>
                <a:cubicBezTo>
                  <a:pt x="6404512" y="17616"/>
                  <a:pt x="6666794" y="293491"/>
                  <a:pt x="6636774" y="583669"/>
                </a:cubicBezTo>
                <a:cubicBezTo>
                  <a:pt x="6639934" y="624530"/>
                  <a:pt x="6634248" y="645570"/>
                  <a:pt x="6636774" y="704358"/>
                </a:cubicBezTo>
                <a:cubicBezTo>
                  <a:pt x="6627314" y="964206"/>
                  <a:pt x="6365539" y="1298499"/>
                  <a:pt x="6053105" y="1288027"/>
                </a:cubicBezTo>
                <a:cubicBezTo>
                  <a:pt x="5866735" y="1273799"/>
                  <a:pt x="5684008" y="1281938"/>
                  <a:pt x="5533509" y="1288027"/>
                </a:cubicBezTo>
                <a:cubicBezTo>
                  <a:pt x="5383010" y="1294116"/>
                  <a:pt x="5157850" y="1312087"/>
                  <a:pt x="4959218" y="1288027"/>
                </a:cubicBezTo>
                <a:cubicBezTo>
                  <a:pt x="4760586" y="1263967"/>
                  <a:pt x="4447631" y="1291404"/>
                  <a:pt x="4220844" y="1288027"/>
                </a:cubicBezTo>
                <a:cubicBezTo>
                  <a:pt x="3994057" y="1284650"/>
                  <a:pt x="3847859" y="1310686"/>
                  <a:pt x="3646553" y="1288027"/>
                </a:cubicBezTo>
                <a:cubicBezTo>
                  <a:pt x="3445247" y="1265368"/>
                  <a:pt x="3169059" y="1312283"/>
                  <a:pt x="2962874" y="1288027"/>
                </a:cubicBezTo>
                <a:cubicBezTo>
                  <a:pt x="2756689" y="1263771"/>
                  <a:pt x="2691240" y="1303889"/>
                  <a:pt x="2443277" y="1288027"/>
                </a:cubicBezTo>
                <a:cubicBezTo>
                  <a:pt x="2195314" y="1272165"/>
                  <a:pt x="2113038" y="1297527"/>
                  <a:pt x="1868986" y="1288027"/>
                </a:cubicBezTo>
                <a:cubicBezTo>
                  <a:pt x="1624934" y="1278527"/>
                  <a:pt x="1105899" y="1349649"/>
                  <a:pt x="583669" y="1288027"/>
                </a:cubicBezTo>
                <a:cubicBezTo>
                  <a:pt x="263987" y="1247674"/>
                  <a:pt x="-25524" y="969895"/>
                  <a:pt x="0" y="704358"/>
                </a:cubicBezTo>
                <a:cubicBezTo>
                  <a:pt x="-1200" y="652751"/>
                  <a:pt x="5177" y="610391"/>
                  <a:pt x="0" y="583669"/>
                </a:cubicBezTo>
                <a:close/>
              </a:path>
              <a:path w="6636774" h="1288027" stroke="0" extrusionOk="0">
                <a:moveTo>
                  <a:pt x="0" y="583669"/>
                </a:moveTo>
                <a:cubicBezTo>
                  <a:pt x="-31915" y="288026"/>
                  <a:pt x="277314" y="-41315"/>
                  <a:pt x="583669" y="0"/>
                </a:cubicBezTo>
                <a:cubicBezTo>
                  <a:pt x="778575" y="-14522"/>
                  <a:pt x="881090" y="1279"/>
                  <a:pt x="1103265" y="0"/>
                </a:cubicBezTo>
                <a:cubicBezTo>
                  <a:pt x="1325440" y="-1279"/>
                  <a:pt x="1520849" y="-1715"/>
                  <a:pt x="1677556" y="0"/>
                </a:cubicBezTo>
                <a:cubicBezTo>
                  <a:pt x="1834263" y="1715"/>
                  <a:pt x="2168010" y="32258"/>
                  <a:pt x="2415930" y="0"/>
                </a:cubicBezTo>
                <a:cubicBezTo>
                  <a:pt x="2663850" y="-32258"/>
                  <a:pt x="2818194" y="-31562"/>
                  <a:pt x="3099610" y="0"/>
                </a:cubicBezTo>
                <a:cubicBezTo>
                  <a:pt x="3381026" y="31562"/>
                  <a:pt x="3382422" y="377"/>
                  <a:pt x="3619206" y="0"/>
                </a:cubicBezTo>
                <a:cubicBezTo>
                  <a:pt x="3855990" y="-377"/>
                  <a:pt x="4042570" y="22155"/>
                  <a:pt x="4248191" y="0"/>
                </a:cubicBezTo>
                <a:cubicBezTo>
                  <a:pt x="4453812" y="-22155"/>
                  <a:pt x="4784534" y="4746"/>
                  <a:pt x="4931871" y="0"/>
                </a:cubicBezTo>
                <a:cubicBezTo>
                  <a:pt x="5079208" y="-4746"/>
                  <a:pt x="5517030" y="5062"/>
                  <a:pt x="6053105" y="0"/>
                </a:cubicBezTo>
                <a:cubicBezTo>
                  <a:pt x="6309155" y="-12548"/>
                  <a:pt x="6594547" y="248541"/>
                  <a:pt x="6636774" y="583669"/>
                </a:cubicBezTo>
                <a:cubicBezTo>
                  <a:pt x="6641655" y="614593"/>
                  <a:pt x="6634576" y="648811"/>
                  <a:pt x="6636774" y="704358"/>
                </a:cubicBezTo>
                <a:cubicBezTo>
                  <a:pt x="6654570" y="1022111"/>
                  <a:pt x="6372308" y="1353345"/>
                  <a:pt x="6053105" y="1288027"/>
                </a:cubicBezTo>
                <a:cubicBezTo>
                  <a:pt x="5844085" y="1262529"/>
                  <a:pt x="5779266" y="1287985"/>
                  <a:pt x="5533509" y="1288027"/>
                </a:cubicBezTo>
                <a:cubicBezTo>
                  <a:pt x="5287752" y="1288069"/>
                  <a:pt x="5161449" y="1294597"/>
                  <a:pt x="5013912" y="1288027"/>
                </a:cubicBezTo>
                <a:cubicBezTo>
                  <a:pt x="4866375" y="1281457"/>
                  <a:pt x="4533891" y="1260573"/>
                  <a:pt x="4384927" y="1288027"/>
                </a:cubicBezTo>
                <a:cubicBezTo>
                  <a:pt x="4235963" y="1315481"/>
                  <a:pt x="4053449" y="1286753"/>
                  <a:pt x="3865331" y="1288027"/>
                </a:cubicBezTo>
                <a:cubicBezTo>
                  <a:pt x="3677213" y="1289301"/>
                  <a:pt x="3496805" y="1306100"/>
                  <a:pt x="3236345" y="1288027"/>
                </a:cubicBezTo>
                <a:cubicBezTo>
                  <a:pt x="2975885" y="1269954"/>
                  <a:pt x="2966821" y="1307209"/>
                  <a:pt x="2716749" y="1288027"/>
                </a:cubicBezTo>
                <a:cubicBezTo>
                  <a:pt x="2466677" y="1268845"/>
                  <a:pt x="2334417" y="1284554"/>
                  <a:pt x="1978375" y="1288027"/>
                </a:cubicBezTo>
                <a:cubicBezTo>
                  <a:pt x="1622333" y="1291500"/>
                  <a:pt x="1516841" y="1272798"/>
                  <a:pt x="1294696" y="1288027"/>
                </a:cubicBezTo>
                <a:cubicBezTo>
                  <a:pt x="1072551" y="1303256"/>
                  <a:pt x="740530" y="1286434"/>
                  <a:pt x="583669" y="1288027"/>
                </a:cubicBezTo>
                <a:cubicBezTo>
                  <a:pt x="248873" y="1226082"/>
                  <a:pt x="24275" y="1001904"/>
                  <a:pt x="0" y="704358"/>
                </a:cubicBezTo>
                <a:cubicBezTo>
                  <a:pt x="916" y="676144"/>
                  <a:pt x="5322" y="635401"/>
                  <a:pt x="0" y="58366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хтось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просить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дані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подумай: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Навіщо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йому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?» і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повідом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дорослим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44C1CE78-BBB0-2BCE-3D84-9BDE9062A8C1}"/>
              </a:ext>
            </a:extLst>
          </p:cNvPr>
          <p:cNvSpPr/>
          <p:nvPr/>
        </p:nvSpPr>
        <p:spPr>
          <a:xfrm>
            <a:off x="2846437" y="5422493"/>
            <a:ext cx="6636774" cy="1027469"/>
          </a:xfrm>
          <a:custGeom>
            <a:avLst/>
            <a:gdLst>
              <a:gd name="connsiteX0" fmla="*/ 0 w 6636774"/>
              <a:gd name="connsiteY0" fmla="*/ 465598 h 1027469"/>
              <a:gd name="connsiteX1" fmla="*/ 465598 w 6636774"/>
              <a:gd name="connsiteY1" fmla="*/ 0 h 1027469"/>
              <a:gd name="connsiteX2" fmla="*/ 1156607 w 6636774"/>
              <a:gd name="connsiteY2" fmla="*/ 0 h 1027469"/>
              <a:gd name="connsiteX3" fmla="*/ 1790560 w 6636774"/>
              <a:gd name="connsiteY3" fmla="*/ 0 h 1027469"/>
              <a:gd name="connsiteX4" fmla="*/ 2310402 w 6636774"/>
              <a:gd name="connsiteY4" fmla="*/ 0 h 1027469"/>
              <a:gd name="connsiteX5" fmla="*/ 2830243 w 6636774"/>
              <a:gd name="connsiteY5" fmla="*/ 0 h 1027469"/>
              <a:gd name="connsiteX6" fmla="*/ 3464196 w 6636774"/>
              <a:gd name="connsiteY6" fmla="*/ 0 h 1027469"/>
              <a:gd name="connsiteX7" fmla="*/ 3926982 w 6636774"/>
              <a:gd name="connsiteY7" fmla="*/ 0 h 1027469"/>
              <a:gd name="connsiteX8" fmla="*/ 4617991 w 6636774"/>
              <a:gd name="connsiteY8" fmla="*/ 0 h 1027469"/>
              <a:gd name="connsiteX9" fmla="*/ 5194888 w 6636774"/>
              <a:gd name="connsiteY9" fmla="*/ 0 h 1027469"/>
              <a:gd name="connsiteX10" fmla="*/ 6171176 w 6636774"/>
              <a:gd name="connsiteY10" fmla="*/ 0 h 1027469"/>
              <a:gd name="connsiteX11" fmla="*/ 6636774 w 6636774"/>
              <a:gd name="connsiteY11" fmla="*/ 465598 h 1027469"/>
              <a:gd name="connsiteX12" fmla="*/ 6636774 w 6636774"/>
              <a:gd name="connsiteY12" fmla="*/ 561871 h 1027469"/>
              <a:gd name="connsiteX13" fmla="*/ 6171176 w 6636774"/>
              <a:gd name="connsiteY13" fmla="*/ 1027469 h 1027469"/>
              <a:gd name="connsiteX14" fmla="*/ 5594279 w 6636774"/>
              <a:gd name="connsiteY14" fmla="*/ 1027469 h 1027469"/>
              <a:gd name="connsiteX15" fmla="*/ 5074437 w 6636774"/>
              <a:gd name="connsiteY15" fmla="*/ 1027469 h 1027469"/>
              <a:gd name="connsiteX16" fmla="*/ 4440484 w 6636774"/>
              <a:gd name="connsiteY16" fmla="*/ 1027469 h 1027469"/>
              <a:gd name="connsiteX17" fmla="*/ 3977698 w 6636774"/>
              <a:gd name="connsiteY17" fmla="*/ 1027469 h 1027469"/>
              <a:gd name="connsiteX18" fmla="*/ 3457857 w 6636774"/>
              <a:gd name="connsiteY18" fmla="*/ 1027469 h 1027469"/>
              <a:gd name="connsiteX19" fmla="*/ 2709792 w 6636774"/>
              <a:gd name="connsiteY19" fmla="*/ 1027469 h 1027469"/>
              <a:gd name="connsiteX20" fmla="*/ 1961727 w 6636774"/>
              <a:gd name="connsiteY20" fmla="*/ 1027469 h 1027469"/>
              <a:gd name="connsiteX21" fmla="*/ 1384830 w 6636774"/>
              <a:gd name="connsiteY21" fmla="*/ 1027469 h 1027469"/>
              <a:gd name="connsiteX22" fmla="*/ 465598 w 6636774"/>
              <a:gd name="connsiteY22" fmla="*/ 1027469 h 1027469"/>
              <a:gd name="connsiteX23" fmla="*/ 0 w 6636774"/>
              <a:gd name="connsiteY23" fmla="*/ 561871 h 1027469"/>
              <a:gd name="connsiteX24" fmla="*/ 0 w 6636774"/>
              <a:gd name="connsiteY24" fmla="*/ 465598 h 102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636774" h="1027469" fill="none" extrusionOk="0">
                <a:moveTo>
                  <a:pt x="0" y="465598"/>
                </a:moveTo>
                <a:cubicBezTo>
                  <a:pt x="25838" y="255196"/>
                  <a:pt x="192113" y="-40934"/>
                  <a:pt x="465598" y="0"/>
                </a:cubicBezTo>
                <a:cubicBezTo>
                  <a:pt x="634379" y="-9024"/>
                  <a:pt x="873682" y="-28327"/>
                  <a:pt x="1156607" y="0"/>
                </a:cubicBezTo>
                <a:cubicBezTo>
                  <a:pt x="1439532" y="28327"/>
                  <a:pt x="1542516" y="27149"/>
                  <a:pt x="1790560" y="0"/>
                </a:cubicBezTo>
                <a:cubicBezTo>
                  <a:pt x="2038604" y="-27149"/>
                  <a:pt x="2102946" y="4184"/>
                  <a:pt x="2310402" y="0"/>
                </a:cubicBezTo>
                <a:cubicBezTo>
                  <a:pt x="2517858" y="-4184"/>
                  <a:pt x="2695118" y="17208"/>
                  <a:pt x="2830243" y="0"/>
                </a:cubicBezTo>
                <a:cubicBezTo>
                  <a:pt x="2965368" y="-17208"/>
                  <a:pt x="3269026" y="30751"/>
                  <a:pt x="3464196" y="0"/>
                </a:cubicBezTo>
                <a:cubicBezTo>
                  <a:pt x="3659366" y="-30751"/>
                  <a:pt x="3779543" y="-19986"/>
                  <a:pt x="3926982" y="0"/>
                </a:cubicBezTo>
                <a:cubicBezTo>
                  <a:pt x="4074421" y="19986"/>
                  <a:pt x="4376692" y="-20552"/>
                  <a:pt x="4617991" y="0"/>
                </a:cubicBezTo>
                <a:cubicBezTo>
                  <a:pt x="4859290" y="20552"/>
                  <a:pt x="4980684" y="14504"/>
                  <a:pt x="5194888" y="0"/>
                </a:cubicBezTo>
                <a:cubicBezTo>
                  <a:pt x="5409092" y="-14504"/>
                  <a:pt x="5692592" y="-38894"/>
                  <a:pt x="6171176" y="0"/>
                </a:cubicBezTo>
                <a:cubicBezTo>
                  <a:pt x="6393160" y="-21847"/>
                  <a:pt x="6672700" y="235856"/>
                  <a:pt x="6636774" y="465598"/>
                </a:cubicBezTo>
                <a:cubicBezTo>
                  <a:pt x="6638796" y="509371"/>
                  <a:pt x="6638547" y="531097"/>
                  <a:pt x="6636774" y="561871"/>
                </a:cubicBezTo>
                <a:cubicBezTo>
                  <a:pt x="6633471" y="808410"/>
                  <a:pt x="6416263" y="1024078"/>
                  <a:pt x="6171176" y="1027469"/>
                </a:cubicBezTo>
                <a:cubicBezTo>
                  <a:pt x="5957701" y="1030494"/>
                  <a:pt x="5854967" y="1027334"/>
                  <a:pt x="5594279" y="1027469"/>
                </a:cubicBezTo>
                <a:cubicBezTo>
                  <a:pt x="5333591" y="1027604"/>
                  <a:pt x="5233893" y="1019149"/>
                  <a:pt x="5074437" y="1027469"/>
                </a:cubicBezTo>
                <a:cubicBezTo>
                  <a:pt x="4914981" y="1035789"/>
                  <a:pt x="4740739" y="1033488"/>
                  <a:pt x="4440484" y="1027469"/>
                </a:cubicBezTo>
                <a:cubicBezTo>
                  <a:pt x="4140229" y="1021450"/>
                  <a:pt x="4161576" y="1011666"/>
                  <a:pt x="3977698" y="1027469"/>
                </a:cubicBezTo>
                <a:cubicBezTo>
                  <a:pt x="3793820" y="1043272"/>
                  <a:pt x="3624584" y="1036088"/>
                  <a:pt x="3457857" y="1027469"/>
                </a:cubicBezTo>
                <a:cubicBezTo>
                  <a:pt x="3291130" y="1018850"/>
                  <a:pt x="2979025" y="1018657"/>
                  <a:pt x="2709792" y="1027469"/>
                </a:cubicBezTo>
                <a:cubicBezTo>
                  <a:pt x="2440560" y="1036281"/>
                  <a:pt x="2231758" y="1003284"/>
                  <a:pt x="1961727" y="1027469"/>
                </a:cubicBezTo>
                <a:cubicBezTo>
                  <a:pt x="1691696" y="1051654"/>
                  <a:pt x="1538982" y="1055914"/>
                  <a:pt x="1384830" y="1027469"/>
                </a:cubicBezTo>
                <a:cubicBezTo>
                  <a:pt x="1230678" y="999024"/>
                  <a:pt x="717630" y="1039924"/>
                  <a:pt x="465598" y="1027469"/>
                </a:cubicBezTo>
                <a:cubicBezTo>
                  <a:pt x="195062" y="1080116"/>
                  <a:pt x="-56750" y="822371"/>
                  <a:pt x="0" y="561871"/>
                </a:cubicBezTo>
                <a:cubicBezTo>
                  <a:pt x="-4102" y="542390"/>
                  <a:pt x="204" y="491383"/>
                  <a:pt x="0" y="465598"/>
                </a:cubicBezTo>
                <a:close/>
              </a:path>
              <a:path w="6636774" h="1027469" stroke="0" extrusionOk="0">
                <a:moveTo>
                  <a:pt x="0" y="465598"/>
                </a:moveTo>
                <a:cubicBezTo>
                  <a:pt x="-14795" y="220837"/>
                  <a:pt x="225330" y="-43585"/>
                  <a:pt x="465598" y="0"/>
                </a:cubicBezTo>
                <a:cubicBezTo>
                  <a:pt x="648705" y="-19837"/>
                  <a:pt x="770490" y="-2218"/>
                  <a:pt x="928384" y="0"/>
                </a:cubicBezTo>
                <a:cubicBezTo>
                  <a:pt x="1086278" y="2218"/>
                  <a:pt x="1230498" y="7869"/>
                  <a:pt x="1448225" y="0"/>
                </a:cubicBezTo>
                <a:cubicBezTo>
                  <a:pt x="1665952" y="-7869"/>
                  <a:pt x="1876706" y="5568"/>
                  <a:pt x="2139234" y="0"/>
                </a:cubicBezTo>
                <a:cubicBezTo>
                  <a:pt x="2401762" y="-5568"/>
                  <a:pt x="2600467" y="-19408"/>
                  <a:pt x="2773187" y="0"/>
                </a:cubicBezTo>
                <a:cubicBezTo>
                  <a:pt x="2945907" y="19408"/>
                  <a:pt x="3110415" y="-13465"/>
                  <a:pt x="3235973" y="0"/>
                </a:cubicBezTo>
                <a:cubicBezTo>
                  <a:pt x="3361531" y="13465"/>
                  <a:pt x="3676905" y="23000"/>
                  <a:pt x="3812870" y="0"/>
                </a:cubicBezTo>
                <a:cubicBezTo>
                  <a:pt x="3948835" y="-23000"/>
                  <a:pt x="4240249" y="21333"/>
                  <a:pt x="4446824" y="0"/>
                </a:cubicBezTo>
                <a:cubicBezTo>
                  <a:pt x="4653399" y="-21333"/>
                  <a:pt x="4898645" y="25923"/>
                  <a:pt x="5137832" y="0"/>
                </a:cubicBezTo>
                <a:cubicBezTo>
                  <a:pt x="5377019" y="-25923"/>
                  <a:pt x="5807493" y="24769"/>
                  <a:pt x="6171176" y="0"/>
                </a:cubicBezTo>
                <a:cubicBezTo>
                  <a:pt x="6442969" y="-1483"/>
                  <a:pt x="6620849" y="152196"/>
                  <a:pt x="6636774" y="465598"/>
                </a:cubicBezTo>
                <a:cubicBezTo>
                  <a:pt x="6638708" y="488853"/>
                  <a:pt x="6637913" y="521721"/>
                  <a:pt x="6636774" y="561871"/>
                </a:cubicBezTo>
                <a:cubicBezTo>
                  <a:pt x="6587543" y="827452"/>
                  <a:pt x="6457501" y="1008065"/>
                  <a:pt x="6171176" y="1027469"/>
                </a:cubicBezTo>
                <a:cubicBezTo>
                  <a:pt x="6019054" y="1012031"/>
                  <a:pt x="5896428" y="1040606"/>
                  <a:pt x="5651334" y="1027469"/>
                </a:cubicBezTo>
                <a:cubicBezTo>
                  <a:pt x="5406240" y="1014332"/>
                  <a:pt x="5353107" y="1029465"/>
                  <a:pt x="5074437" y="1027469"/>
                </a:cubicBezTo>
                <a:cubicBezTo>
                  <a:pt x="4795767" y="1025473"/>
                  <a:pt x="4791173" y="1018648"/>
                  <a:pt x="4611651" y="1027469"/>
                </a:cubicBezTo>
                <a:cubicBezTo>
                  <a:pt x="4432129" y="1036290"/>
                  <a:pt x="4305183" y="1025790"/>
                  <a:pt x="4034754" y="1027469"/>
                </a:cubicBezTo>
                <a:cubicBezTo>
                  <a:pt x="3764325" y="1029148"/>
                  <a:pt x="3709655" y="1045954"/>
                  <a:pt x="3571968" y="1027469"/>
                </a:cubicBezTo>
                <a:cubicBezTo>
                  <a:pt x="3434281" y="1008984"/>
                  <a:pt x="3026954" y="1000753"/>
                  <a:pt x="2880959" y="1027469"/>
                </a:cubicBezTo>
                <a:cubicBezTo>
                  <a:pt x="2734964" y="1054185"/>
                  <a:pt x="2404712" y="1007907"/>
                  <a:pt x="2247006" y="1027469"/>
                </a:cubicBezTo>
                <a:cubicBezTo>
                  <a:pt x="2089300" y="1047031"/>
                  <a:pt x="1876500" y="1036925"/>
                  <a:pt x="1555997" y="1027469"/>
                </a:cubicBezTo>
                <a:cubicBezTo>
                  <a:pt x="1235494" y="1018013"/>
                  <a:pt x="829251" y="1008752"/>
                  <a:pt x="465598" y="1027469"/>
                </a:cubicBezTo>
                <a:cubicBezTo>
                  <a:pt x="160213" y="1006685"/>
                  <a:pt x="5080" y="815194"/>
                  <a:pt x="0" y="561871"/>
                </a:cubicBezTo>
                <a:cubicBezTo>
                  <a:pt x="3711" y="516389"/>
                  <a:pt x="-3366" y="487486"/>
                  <a:pt x="0" y="465598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соцмережах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налаштуй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приватність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твої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фото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бачили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лише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друзі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D5451-FE13-8F96-F99C-0A2631CD85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075" y="561975"/>
            <a:ext cx="3590925" cy="629602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66F54F9-1376-FA1B-E2E3-3F5BC4FFD1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39558" y="1669774"/>
            <a:ext cx="5188226" cy="518822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920620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4BA7E-6180-AA69-C6F3-7DD8D5DDE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57B760-719F-5226-F1BA-DBE96BC80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EC1C09-4E4A-5379-DA9B-39840152F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1" y="-49159"/>
            <a:ext cx="12182475" cy="1114425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32473E7F-63A7-59EE-1E1A-3DD0D1941BCA}"/>
              </a:ext>
            </a:extLst>
          </p:cNvPr>
          <p:cNvSpPr/>
          <p:nvPr/>
        </p:nvSpPr>
        <p:spPr>
          <a:xfrm>
            <a:off x="108155" y="1065266"/>
            <a:ext cx="11739716" cy="1283108"/>
          </a:xfrm>
          <a:custGeom>
            <a:avLst/>
            <a:gdLst>
              <a:gd name="connsiteX0" fmla="*/ 0 w 11739716"/>
              <a:gd name="connsiteY0" fmla="*/ 581440 h 1283108"/>
              <a:gd name="connsiteX1" fmla="*/ 581440 w 11739716"/>
              <a:gd name="connsiteY1" fmla="*/ 0 h 1283108"/>
              <a:gd name="connsiteX2" fmla="*/ 1348261 w 11739716"/>
              <a:gd name="connsiteY2" fmla="*/ 0 h 1283108"/>
              <a:gd name="connsiteX3" fmla="*/ 2220850 w 11739716"/>
              <a:gd name="connsiteY3" fmla="*/ 0 h 1283108"/>
              <a:gd name="connsiteX4" fmla="*/ 3093439 w 11739716"/>
              <a:gd name="connsiteY4" fmla="*/ 0 h 1283108"/>
              <a:gd name="connsiteX5" fmla="*/ 3648722 w 11739716"/>
              <a:gd name="connsiteY5" fmla="*/ 0 h 1283108"/>
              <a:gd name="connsiteX6" fmla="*/ 4204006 w 11739716"/>
              <a:gd name="connsiteY6" fmla="*/ 0 h 1283108"/>
              <a:gd name="connsiteX7" fmla="*/ 4547754 w 11739716"/>
              <a:gd name="connsiteY7" fmla="*/ 0 h 1283108"/>
              <a:gd name="connsiteX8" fmla="*/ 4891501 w 11739716"/>
              <a:gd name="connsiteY8" fmla="*/ 0 h 1283108"/>
              <a:gd name="connsiteX9" fmla="*/ 5446785 w 11739716"/>
              <a:gd name="connsiteY9" fmla="*/ 0 h 1283108"/>
              <a:gd name="connsiteX10" fmla="*/ 6213605 w 11739716"/>
              <a:gd name="connsiteY10" fmla="*/ 0 h 1283108"/>
              <a:gd name="connsiteX11" fmla="*/ 6557352 w 11739716"/>
              <a:gd name="connsiteY11" fmla="*/ 0 h 1283108"/>
              <a:gd name="connsiteX12" fmla="*/ 7324173 w 11739716"/>
              <a:gd name="connsiteY12" fmla="*/ 0 h 1283108"/>
              <a:gd name="connsiteX13" fmla="*/ 7773688 w 11739716"/>
              <a:gd name="connsiteY13" fmla="*/ 0 h 1283108"/>
              <a:gd name="connsiteX14" fmla="*/ 8328972 w 11739716"/>
              <a:gd name="connsiteY14" fmla="*/ 0 h 1283108"/>
              <a:gd name="connsiteX15" fmla="*/ 8778488 w 11739716"/>
              <a:gd name="connsiteY15" fmla="*/ 0 h 1283108"/>
              <a:gd name="connsiteX16" fmla="*/ 9228003 w 11739716"/>
              <a:gd name="connsiteY16" fmla="*/ 0 h 1283108"/>
              <a:gd name="connsiteX17" fmla="*/ 9783287 w 11739716"/>
              <a:gd name="connsiteY17" fmla="*/ 0 h 1283108"/>
              <a:gd name="connsiteX18" fmla="*/ 10127034 w 11739716"/>
              <a:gd name="connsiteY18" fmla="*/ 0 h 1283108"/>
              <a:gd name="connsiteX19" fmla="*/ 11158276 w 11739716"/>
              <a:gd name="connsiteY19" fmla="*/ 0 h 1283108"/>
              <a:gd name="connsiteX20" fmla="*/ 11739716 w 11739716"/>
              <a:gd name="connsiteY20" fmla="*/ 581440 h 1283108"/>
              <a:gd name="connsiteX21" fmla="*/ 11739716 w 11739716"/>
              <a:gd name="connsiteY21" fmla="*/ 701668 h 1283108"/>
              <a:gd name="connsiteX22" fmla="*/ 11158276 w 11739716"/>
              <a:gd name="connsiteY22" fmla="*/ 1283108 h 1283108"/>
              <a:gd name="connsiteX23" fmla="*/ 10391455 w 11739716"/>
              <a:gd name="connsiteY23" fmla="*/ 1283108 h 1283108"/>
              <a:gd name="connsiteX24" fmla="*/ 9624635 w 11739716"/>
              <a:gd name="connsiteY24" fmla="*/ 1283108 h 1283108"/>
              <a:gd name="connsiteX25" fmla="*/ 8963583 w 11739716"/>
              <a:gd name="connsiteY25" fmla="*/ 1283108 h 1283108"/>
              <a:gd name="connsiteX26" fmla="*/ 8196762 w 11739716"/>
              <a:gd name="connsiteY26" fmla="*/ 1283108 h 1283108"/>
              <a:gd name="connsiteX27" fmla="*/ 7853015 w 11739716"/>
              <a:gd name="connsiteY27" fmla="*/ 1283108 h 1283108"/>
              <a:gd name="connsiteX28" fmla="*/ 7191963 w 11739716"/>
              <a:gd name="connsiteY28" fmla="*/ 1283108 h 1283108"/>
              <a:gd name="connsiteX29" fmla="*/ 6636679 w 11739716"/>
              <a:gd name="connsiteY29" fmla="*/ 1283108 h 1283108"/>
              <a:gd name="connsiteX30" fmla="*/ 5869858 w 11739716"/>
              <a:gd name="connsiteY30" fmla="*/ 1283108 h 1283108"/>
              <a:gd name="connsiteX31" fmla="*/ 5103037 w 11739716"/>
              <a:gd name="connsiteY31" fmla="*/ 1283108 h 1283108"/>
              <a:gd name="connsiteX32" fmla="*/ 4230448 w 11739716"/>
              <a:gd name="connsiteY32" fmla="*/ 1283108 h 1283108"/>
              <a:gd name="connsiteX33" fmla="*/ 3357859 w 11739716"/>
              <a:gd name="connsiteY33" fmla="*/ 1283108 h 1283108"/>
              <a:gd name="connsiteX34" fmla="*/ 2908344 w 11739716"/>
              <a:gd name="connsiteY34" fmla="*/ 1283108 h 1283108"/>
              <a:gd name="connsiteX35" fmla="*/ 2353060 w 11739716"/>
              <a:gd name="connsiteY35" fmla="*/ 1283108 h 1283108"/>
              <a:gd name="connsiteX36" fmla="*/ 2009313 w 11739716"/>
              <a:gd name="connsiteY36" fmla="*/ 1283108 h 1283108"/>
              <a:gd name="connsiteX37" fmla="*/ 581440 w 11739716"/>
              <a:gd name="connsiteY37" fmla="*/ 1283108 h 1283108"/>
              <a:gd name="connsiteX38" fmla="*/ 0 w 11739716"/>
              <a:gd name="connsiteY38" fmla="*/ 701668 h 1283108"/>
              <a:gd name="connsiteX39" fmla="*/ 0 w 11739716"/>
              <a:gd name="connsiteY39" fmla="*/ 581440 h 128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739716" h="1283108" fill="none" extrusionOk="0">
                <a:moveTo>
                  <a:pt x="0" y="581440"/>
                </a:moveTo>
                <a:cubicBezTo>
                  <a:pt x="11307" y="306685"/>
                  <a:pt x="315189" y="26301"/>
                  <a:pt x="581440" y="0"/>
                </a:cubicBezTo>
                <a:cubicBezTo>
                  <a:pt x="962587" y="22518"/>
                  <a:pt x="1170587" y="-2213"/>
                  <a:pt x="1348261" y="0"/>
                </a:cubicBezTo>
                <a:cubicBezTo>
                  <a:pt x="1525935" y="2213"/>
                  <a:pt x="2015315" y="-8934"/>
                  <a:pt x="2220850" y="0"/>
                </a:cubicBezTo>
                <a:cubicBezTo>
                  <a:pt x="2426385" y="8934"/>
                  <a:pt x="2826064" y="-31976"/>
                  <a:pt x="3093439" y="0"/>
                </a:cubicBezTo>
                <a:cubicBezTo>
                  <a:pt x="3360814" y="31976"/>
                  <a:pt x="3458596" y="-10489"/>
                  <a:pt x="3648722" y="0"/>
                </a:cubicBezTo>
                <a:cubicBezTo>
                  <a:pt x="3838848" y="10489"/>
                  <a:pt x="4011901" y="-20575"/>
                  <a:pt x="4204006" y="0"/>
                </a:cubicBezTo>
                <a:cubicBezTo>
                  <a:pt x="4396111" y="20575"/>
                  <a:pt x="4463190" y="2930"/>
                  <a:pt x="4547754" y="0"/>
                </a:cubicBezTo>
                <a:cubicBezTo>
                  <a:pt x="4632318" y="-2930"/>
                  <a:pt x="4756525" y="16835"/>
                  <a:pt x="4891501" y="0"/>
                </a:cubicBezTo>
                <a:cubicBezTo>
                  <a:pt x="5026477" y="-16835"/>
                  <a:pt x="5188686" y="24171"/>
                  <a:pt x="5446785" y="0"/>
                </a:cubicBezTo>
                <a:cubicBezTo>
                  <a:pt x="5704884" y="-24171"/>
                  <a:pt x="5937823" y="36461"/>
                  <a:pt x="6213605" y="0"/>
                </a:cubicBezTo>
                <a:cubicBezTo>
                  <a:pt x="6489387" y="-36461"/>
                  <a:pt x="6469862" y="10838"/>
                  <a:pt x="6557352" y="0"/>
                </a:cubicBezTo>
                <a:cubicBezTo>
                  <a:pt x="6644842" y="-10838"/>
                  <a:pt x="7019704" y="-8905"/>
                  <a:pt x="7324173" y="0"/>
                </a:cubicBezTo>
                <a:cubicBezTo>
                  <a:pt x="7628642" y="8905"/>
                  <a:pt x="7551111" y="17428"/>
                  <a:pt x="7773688" y="0"/>
                </a:cubicBezTo>
                <a:cubicBezTo>
                  <a:pt x="7996266" y="-17428"/>
                  <a:pt x="8214229" y="-1753"/>
                  <a:pt x="8328972" y="0"/>
                </a:cubicBezTo>
                <a:cubicBezTo>
                  <a:pt x="8443715" y="1753"/>
                  <a:pt x="8594068" y="-8273"/>
                  <a:pt x="8778488" y="0"/>
                </a:cubicBezTo>
                <a:cubicBezTo>
                  <a:pt x="8962908" y="8273"/>
                  <a:pt x="9035487" y="-3727"/>
                  <a:pt x="9228003" y="0"/>
                </a:cubicBezTo>
                <a:cubicBezTo>
                  <a:pt x="9420519" y="3727"/>
                  <a:pt x="9520228" y="-13858"/>
                  <a:pt x="9783287" y="0"/>
                </a:cubicBezTo>
                <a:cubicBezTo>
                  <a:pt x="10046346" y="13858"/>
                  <a:pt x="10011063" y="16608"/>
                  <a:pt x="10127034" y="0"/>
                </a:cubicBezTo>
                <a:cubicBezTo>
                  <a:pt x="10243005" y="-16608"/>
                  <a:pt x="10890758" y="-8535"/>
                  <a:pt x="11158276" y="0"/>
                </a:cubicBezTo>
                <a:cubicBezTo>
                  <a:pt x="11462076" y="20514"/>
                  <a:pt x="11745346" y="306085"/>
                  <a:pt x="11739716" y="581440"/>
                </a:cubicBezTo>
                <a:cubicBezTo>
                  <a:pt x="11741395" y="624988"/>
                  <a:pt x="11738628" y="651429"/>
                  <a:pt x="11739716" y="701668"/>
                </a:cubicBezTo>
                <a:cubicBezTo>
                  <a:pt x="11706460" y="1058943"/>
                  <a:pt x="11472209" y="1251280"/>
                  <a:pt x="11158276" y="1283108"/>
                </a:cubicBezTo>
                <a:cubicBezTo>
                  <a:pt x="10811477" y="1312640"/>
                  <a:pt x="10718715" y="1249243"/>
                  <a:pt x="10391455" y="1283108"/>
                </a:cubicBezTo>
                <a:cubicBezTo>
                  <a:pt x="10064195" y="1316973"/>
                  <a:pt x="9858586" y="1303509"/>
                  <a:pt x="9624635" y="1283108"/>
                </a:cubicBezTo>
                <a:cubicBezTo>
                  <a:pt x="9390684" y="1262707"/>
                  <a:pt x="9211050" y="1275776"/>
                  <a:pt x="8963583" y="1283108"/>
                </a:cubicBezTo>
                <a:cubicBezTo>
                  <a:pt x="8716116" y="1290440"/>
                  <a:pt x="8396602" y="1276053"/>
                  <a:pt x="8196762" y="1283108"/>
                </a:cubicBezTo>
                <a:cubicBezTo>
                  <a:pt x="7996922" y="1290163"/>
                  <a:pt x="7973467" y="1295186"/>
                  <a:pt x="7853015" y="1283108"/>
                </a:cubicBezTo>
                <a:cubicBezTo>
                  <a:pt x="7732563" y="1271030"/>
                  <a:pt x="7519294" y="1253599"/>
                  <a:pt x="7191963" y="1283108"/>
                </a:cubicBezTo>
                <a:cubicBezTo>
                  <a:pt x="6864632" y="1312617"/>
                  <a:pt x="6809208" y="1298584"/>
                  <a:pt x="6636679" y="1283108"/>
                </a:cubicBezTo>
                <a:cubicBezTo>
                  <a:pt x="6464150" y="1267632"/>
                  <a:pt x="6042135" y="1278845"/>
                  <a:pt x="5869858" y="1283108"/>
                </a:cubicBezTo>
                <a:cubicBezTo>
                  <a:pt x="5697581" y="1287371"/>
                  <a:pt x="5283156" y="1310087"/>
                  <a:pt x="5103037" y="1283108"/>
                </a:cubicBezTo>
                <a:cubicBezTo>
                  <a:pt x="4922918" y="1256129"/>
                  <a:pt x="4561734" y="1249362"/>
                  <a:pt x="4230448" y="1283108"/>
                </a:cubicBezTo>
                <a:cubicBezTo>
                  <a:pt x="3899162" y="1316854"/>
                  <a:pt x="3539174" y="1281250"/>
                  <a:pt x="3357859" y="1283108"/>
                </a:cubicBezTo>
                <a:cubicBezTo>
                  <a:pt x="3176544" y="1284966"/>
                  <a:pt x="3050177" y="1299193"/>
                  <a:pt x="2908344" y="1283108"/>
                </a:cubicBezTo>
                <a:cubicBezTo>
                  <a:pt x="2766512" y="1267023"/>
                  <a:pt x="2601522" y="1294780"/>
                  <a:pt x="2353060" y="1283108"/>
                </a:cubicBezTo>
                <a:cubicBezTo>
                  <a:pt x="2104598" y="1271436"/>
                  <a:pt x="2177965" y="1293902"/>
                  <a:pt x="2009313" y="1283108"/>
                </a:cubicBezTo>
                <a:cubicBezTo>
                  <a:pt x="1840661" y="1272314"/>
                  <a:pt x="914854" y="1238693"/>
                  <a:pt x="581440" y="1283108"/>
                </a:cubicBezTo>
                <a:cubicBezTo>
                  <a:pt x="312642" y="1279195"/>
                  <a:pt x="48239" y="1024242"/>
                  <a:pt x="0" y="701668"/>
                </a:cubicBezTo>
                <a:cubicBezTo>
                  <a:pt x="1317" y="648971"/>
                  <a:pt x="-5924" y="625581"/>
                  <a:pt x="0" y="581440"/>
                </a:cubicBezTo>
                <a:close/>
              </a:path>
              <a:path w="11739716" h="1283108" stroke="0" extrusionOk="0">
                <a:moveTo>
                  <a:pt x="0" y="581440"/>
                </a:moveTo>
                <a:cubicBezTo>
                  <a:pt x="-46493" y="299228"/>
                  <a:pt x="263346" y="-7815"/>
                  <a:pt x="581440" y="0"/>
                </a:cubicBezTo>
                <a:cubicBezTo>
                  <a:pt x="702833" y="1005"/>
                  <a:pt x="817051" y="10784"/>
                  <a:pt x="925187" y="0"/>
                </a:cubicBezTo>
                <a:cubicBezTo>
                  <a:pt x="1033323" y="-10784"/>
                  <a:pt x="1184137" y="3860"/>
                  <a:pt x="1374703" y="0"/>
                </a:cubicBezTo>
                <a:cubicBezTo>
                  <a:pt x="1565269" y="-3860"/>
                  <a:pt x="1798689" y="25292"/>
                  <a:pt x="2141523" y="0"/>
                </a:cubicBezTo>
                <a:cubicBezTo>
                  <a:pt x="2484357" y="-25292"/>
                  <a:pt x="2482271" y="-2955"/>
                  <a:pt x="2802576" y="0"/>
                </a:cubicBezTo>
                <a:cubicBezTo>
                  <a:pt x="3122881" y="2955"/>
                  <a:pt x="3015215" y="67"/>
                  <a:pt x="3146323" y="0"/>
                </a:cubicBezTo>
                <a:cubicBezTo>
                  <a:pt x="3277431" y="-67"/>
                  <a:pt x="3499644" y="-23634"/>
                  <a:pt x="3701607" y="0"/>
                </a:cubicBezTo>
                <a:cubicBezTo>
                  <a:pt x="3903570" y="23634"/>
                  <a:pt x="4178476" y="-4651"/>
                  <a:pt x="4362659" y="0"/>
                </a:cubicBezTo>
                <a:cubicBezTo>
                  <a:pt x="4546842" y="4651"/>
                  <a:pt x="4859448" y="-36598"/>
                  <a:pt x="5129479" y="0"/>
                </a:cubicBezTo>
                <a:cubicBezTo>
                  <a:pt x="5399510" y="36598"/>
                  <a:pt x="5572045" y="17079"/>
                  <a:pt x="5684763" y="0"/>
                </a:cubicBezTo>
                <a:cubicBezTo>
                  <a:pt x="5797481" y="-17079"/>
                  <a:pt x="6278859" y="2404"/>
                  <a:pt x="6451584" y="0"/>
                </a:cubicBezTo>
                <a:cubicBezTo>
                  <a:pt x="6624309" y="-2404"/>
                  <a:pt x="6972545" y="-28060"/>
                  <a:pt x="7218405" y="0"/>
                </a:cubicBezTo>
                <a:cubicBezTo>
                  <a:pt x="7464265" y="28060"/>
                  <a:pt x="7620355" y="-7453"/>
                  <a:pt x="7879457" y="0"/>
                </a:cubicBezTo>
                <a:cubicBezTo>
                  <a:pt x="8138559" y="7453"/>
                  <a:pt x="8152800" y="-9471"/>
                  <a:pt x="8223204" y="0"/>
                </a:cubicBezTo>
                <a:cubicBezTo>
                  <a:pt x="8293608" y="9471"/>
                  <a:pt x="8810649" y="31430"/>
                  <a:pt x="8990025" y="0"/>
                </a:cubicBezTo>
                <a:cubicBezTo>
                  <a:pt x="9169401" y="-31430"/>
                  <a:pt x="9185726" y="-900"/>
                  <a:pt x="9333772" y="0"/>
                </a:cubicBezTo>
                <a:cubicBezTo>
                  <a:pt x="9481818" y="900"/>
                  <a:pt x="9772953" y="6134"/>
                  <a:pt x="9889056" y="0"/>
                </a:cubicBezTo>
                <a:cubicBezTo>
                  <a:pt x="10005159" y="-6134"/>
                  <a:pt x="10140339" y="-6982"/>
                  <a:pt x="10232803" y="0"/>
                </a:cubicBezTo>
                <a:cubicBezTo>
                  <a:pt x="10325267" y="6982"/>
                  <a:pt x="10923859" y="24107"/>
                  <a:pt x="11158276" y="0"/>
                </a:cubicBezTo>
                <a:cubicBezTo>
                  <a:pt x="11463473" y="-19574"/>
                  <a:pt x="11724822" y="187922"/>
                  <a:pt x="11739716" y="581440"/>
                </a:cubicBezTo>
                <a:cubicBezTo>
                  <a:pt x="11738785" y="611481"/>
                  <a:pt x="11736010" y="644991"/>
                  <a:pt x="11739716" y="701668"/>
                </a:cubicBezTo>
                <a:cubicBezTo>
                  <a:pt x="11673419" y="1008666"/>
                  <a:pt x="11483431" y="1306528"/>
                  <a:pt x="11158276" y="1283108"/>
                </a:cubicBezTo>
                <a:cubicBezTo>
                  <a:pt x="10942782" y="1288260"/>
                  <a:pt x="10829315" y="1301712"/>
                  <a:pt x="10708760" y="1283108"/>
                </a:cubicBezTo>
                <a:cubicBezTo>
                  <a:pt x="10588205" y="1264504"/>
                  <a:pt x="10282637" y="1261263"/>
                  <a:pt x="10047708" y="1283108"/>
                </a:cubicBezTo>
                <a:cubicBezTo>
                  <a:pt x="9812779" y="1304953"/>
                  <a:pt x="9519945" y="1279639"/>
                  <a:pt x="9175119" y="1283108"/>
                </a:cubicBezTo>
                <a:cubicBezTo>
                  <a:pt x="8830293" y="1286577"/>
                  <a:pt x="8609927" y="1265620"/>
                  <a:pt x="8408299" y="1283108"/>
                </a:cubicBezTo>
                <a:cubicBezTo>
                  <a:pt x="8206671" y="1300596"/>
                  <a:pt x="8123388" y="1266239"/>
                  <a:pt x="7853015" y="1283108"/>
                </a:cubicBezTo>
                <a:cubicBezTo>
                  <a:pt x="7582642" y="1299977"/>
                  <a:pt x="7532789" y="1302245"/>
                  <a:pt x="7403499" y="1283108"/>
                </a:cubicBezTo>
                <a:cubicBezTo>
                  <a:pt x="7274209" y="1263971"/>
                  <a:pt x="6884508" y="1284784"/>
                  <a:pt x="6742447" y="1283108"/>
                </a:cubicBezTo>
                <a:cubicBezTo>
                  <a:pt x="6600386" y="1281432"/>
                  <a:pt x="6496922" y="1300293"/>
                  <a:pt x="6292931" y="1283108"/>
                </a:cubicBezTo>
                <a:cubicBezTo>
                  <a:pt x="6088940" y="1265923"/>
                  <a:pt x="5967004" y="1293480"/>
                  <a:pt x="5843416" y="1283108"/>
                </a:cubicBezTo>
                <a:cubicBezTo>
                  <a:pt x="5719829" y="1272736"/>
                  <a:pt x="5438630" y="1282285"/>
                  <a:pt x="5182364" y="1283108"/>
                </a:cubicBezTo>
                <a:cubicBezTo>
                  <a:pt x="4926098" y="1283931"/>
                  <a:pt x="4943232" y="1272702"/>
                  <a:pt x="4838616" y="1283108"/>
                </a:cubicBezTo>
                <a:cubicBezTo>
                  <a:pt x="4734000" y="1293514"/>
                  <a:pt x="4225869" y="1265116"/>
                  <a:pt x="4071796" y="1283108"/>
                </a:cubicBezTo>
                <a:cubicBezTo>
                  <a:pt x="3917723" y="1301100"/>
                  <a:pt x="3656423" y="1257678"/>
                  <a:pt x="3516512" y="1283108"/>
                </a:cubicBezTo>
                <a:cubicBezTo>
                  <a:pt x="3376601" y="1308538"/>
                  <a:pt x="3037758" y="1285651"/>
                  <a:pt x="2855460" y="1283108"/>
                </a:cubicBezTo>
                <a:cubicBezTo>
                  <a:pt x="2673162" y="1280565"/>
                  <a:pt x="2667624" y="1266987"/>
                  <a:pt x="2511713" y="1283108"/>
                </a:cubicBezTo>
                <a:cubicBezTo>
                  <a:pt x="2355802" y="1299229"/>
                  <a:pt x="1988080" y="1264501"/>
                  <a:pt x="1850660" y="1283108"/>
                </a:cubicBezTo>
                <a:cubicBezTo>
                  <a:pt x="1713240" y="1301715"/>
                  <a:pt x="1678468" y="1287489"/>
                  <a:pt x="1506913" y="1283108"/>
                </a:cubicBezTo>
                <a:cubicBezTo>
                  <a:pt x="1335358" y="1278727"/>
                  <a:pt x="809331" y="1238586"/>
                  <a:pt x="581440" y="1283108"/>
                </a:cubicBezTo>
                <a:cubicBezTo>
                  <a:pt x="300618" y="1297653"/>
                  <a:pt x="-32260" y="1026147"/>
                  <a:pt x="0" y="701668"/>
                </a:cubicBezTo>
                <a:cubicBezTo>
                  <a:pt x="-5744" y="646249"/>
                  <a:pt x="-2442" y="628055"/>
                  <a:pt x="0" y="58144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 кожного з нас є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акаунти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—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на YouTube, у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соцмережах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наші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особисті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кімнати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інтернеті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туди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ніхто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чужий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зайшов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ми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ставимо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замок — пароль.</a:t>
            </a:r>
            <a:endParaRPr lang="uk-UA" sz="24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76AF037D-6EE7-E700-C5CA-719A5FB3E33B}"/>
              </a:ext>
            </a:extLst>
          </p:cNvPr>
          <p:cNvSpPr/>
          <p:nvPr/>
        </p:nvSpPr>
        <p:spPr>
          <a:xfrm>
            <a:off x="6902245" y="2595717"/>
            <a:ext cx="5171768" cy="4011562"/>
          </a:xfrm>
          <a:custGeom>
            <a:avLst/>
            <a:gdLst>
              <a:gd name="connsiteX0" fmla="*/ 0 w 5171768"/>
              <a:gd name="connsiteY0" fmla="*/ 1817839 h 4011562"/>
              <a:gd name="connsiteX1" fmla="*/ 1817839 w 5171768"/>
              <a:gd name="connsiteY1" fmla="*/ 0 h 4011562"/>
              <a:gd name="connsiteX2" fmla="*/ 2314508 w 5171768"/>
              <a:gd name="connsiteY2" fmla="*/ 0 h 4011562"/>
              <a:gd name="connsiteX3" fmla="*/ 2811177 w 5171768"/>
              <a:gd name="connsiteY3" fmla="*/ 0 h 4011562"/>
              <a:gd name="connsiteX4" fmla="*/ 3353929 w 5171768"/>
              <a:gd name="connsiteY4" fmla="*/ 0 h 4011562"/>
              <a:gd name="connsiteX5" fmla="*/ 5171768 w 5171768"/>
              <a:gd name="connsiteY5" fmla="*/ 1817839 h 4011562"/>
              <a:gd name="connsiteX6" fmla="*/ 5171768 w 5171768"/>
              <a:gd name="connsiteY6" fmla="*/ 2193723 h 4011562"/>
              <a:gd name="connsiteX7" fmla="*/ 3353929 w 5171768"/>
              <a:gd name="connsiteY7" fmla="*/ 4011562 h 4011562"/>
              <a:gd name="connsiteX8" fmla="*/ 2826538 w 5171768"/>
              <a:gd name="connsiteY8" fmla="*/ 4011562 h 4011562"/>
              <a:gd name="connsiteX9" fmla="*/ 2283786 w 5171768"/>
              <a:gd name="connsiteY9" fmla="*/ 4011562 h 4011562"/>
              <a:gd name="connsiteX10" fmla="*/ 1817839 w 5171768"/>
              <a:gd name="connsiteY10" fmla="*/ 4011562 h 4011562"/>
              <a:gd name="connsiteX11" fmla="*/ 0 w 5171768"/>
              <a:gd name="connsiteY11" fmla="*/ 2193723 h 4011562"/>
              <a:gd name="connsiteX12" fmla="*/ 0 w 5171768"/>
              <a:gd name="connsiteY12" fmla="*/ 1817839 h 4011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71768" h="4011562" fill="none" extrusionOk="0">
                <a:moveTo>
                  <a:pt x="0" y="1817839"/>
                </a:moveTo>
                <a:cubicBezTo>
                  <a:pt x="19626" y="1057675"/>
                  <a:pt x="923551" y="33481"/>
                  <a:pt x="1817839" y="0"/>
                </a:cubicBezTo>
                <a:cubicBezTo>
                  <a:pt x="2004555" y="-1720"/>
                  <a:pt x="2103892" y="-7384"/>
                  <a:pt x="2314508" y="0"/>
                </a:cubicBezTo>
                <a:cubicBezTo>
                  <a:pt x="2525124" y="7384"/>
                  <a:pt x="2674511" y="4838"/>
                  <a:pt x="2811177" y="0"/>
                </a:cubicBezTo>
                <a:cubicBezTo>
                  <a:pt x="2947843" y="-4838"/>
                  <a:pt x="3235877" y="-15756"/>
                  <a:pt x="3353929" y="0"/>
                </a:cubicBezTo>
                <a:cubicBezTo>
                  <a:pt x="4307191" y="217174"/>
                  <a:pt x="4934833" y="818647"/>
                  <a:pt x="5171768" y="1817839"/>
                </a:cubicBezTo>
                <a:cubicBezTo>
                  <a:pt x="5153569" y="1948554"/>
                  <a:pt x="5175518" y="2028850"/>
                  <a:pt x="5171768" y="2193723"/>
                </a:cubicBezTo>
                <a:cubicBezTo>
                  <a:pt x="5159566" y="3136952"/>
                  <a:pt x="4377151" y="3991885"/>
                  <a:pt x="3353929" y="4011562"/>
                </a:cubicBezTo>
                <a:cubicBezTo>
                  <a:pt x="3205262" y="4034427"/>
                  <a:pt x="3069523" y="4002161"/>
                  <a:pt x="2826538" y="4011562"/>
                </a:cubicBezTo>
                <a:cubicBezTo>
                  <a:pt x="2583553" y="4020963"/>
                  <a:pt x="2427136" y="4013998"/>
                  <a:pt x="2283786" y="4011562"/>
                </a:cubicBezTo>
                <a:cubicBezTo>
                  <a:pt x="2140436" y="4009126"/>
                  <a:pt x="1913371" y="3994123"/>
                  <a:pt x="1817839" y="4011562"/>
                </a:cubicBezTo>
                <a:cubicBezTo>
                  <a:pt x="798436" y="4171743"/>
                  <a:pt x="-60515" y="3152656"/>
                  <a:pt x="0" y="2193723"/>
                </a:cubicBezTo>
                <a:cubicBezTo>
                  <a:pt x="10317" y="2082968"/>
                  <a:pt x="2662" y="1938099"/>
                  <a:pt x="0" y="1817839"/>
                </a:cubicBezTo>
                <a:close/>
              </a:path>
              <a:path w="5171768" h="4011562" stroke="0" extrusionOk="0">
                <a:moveTo>
                  <a:pt x="0" y="1817839"/>
                </a:moveTo>
                <a:cubicBezTo>
                  <a:pt x="-166453" y="953174"/>
                  <a:pt x="888915" y="-193817"/>
                  <a:pt x="1817839" y="0"/>
                </a:cubicBezTo>
                <a:cubicBezTo>
                  <a:pt x="1932985" y="7244"/>
                  <a:pt x="2162997" y="-3701"/>
                  <a:pt x="2283786" y="0"/>
                </a:cubicBezTo>
                <a:cubicBezTo>
                  <a:pt x="2404575" y="3701"/>
                  <a:pt x="2581629" y="13090"/>
                  <a:pt x="2765095" y="0"/>
                </a:cubicBezTo>
                <a:cubicBezTo>
                  <a:pt x="2948561" y="-13090"/>
                  <a:pt x="3071977" y="-28114"/>
                  <a:pt x="3353929" y="0"/>
                </a:cubicBezTo>
                <a:cubicBezTo>
                  <a:pt x="4377986" y="56274"/>
                  <a:pt x="5195446" y="618157"/>
                  <a:pt x="5171768" y="1817839"/>
                </a:cubicBezTo>
                <a:cubicBezTo>
                  <a:pt x="5177293" y="1895009"/>
                  <a:pt x="5184451" y="2053067"/>
                  <a:pt x="5171768" y="2193723"/>
                </a:cubicBezTo>
                <a:cubicBezTo>
                  <a:pt x="5028770" y="3202051"/>
                  <a:pt x="4164721" y="3966444"/>
                  <a:pt x="3353929" y="4011562"/>
                </a:cubicBezTo>
                <a:cubicBezTo>
                  <a:pt x="3193441" y="4003097"/>
                  <a:pt x="3077265" y="4005103"/>
                  <a:pt x="2872621" y="4011562"/>
                </a:cubicBezTo>
                <a:cubicBezTo>
                  <a:pt x="2667977" y="4018021"/>
                  <a:pt x="2563877" y="4034041"/>
                  <a:pt x="2345230" y="4011562"/>
                </a:cubicBezTo>
                <a:cubicBezTo>
                  <a:pt x="2126583" y="3989083"/>
                  <a:pt x="1928356" y="4011412"/>
                  <a:pt x="1817839" y="4011562"/>
                </a:cubicBezTo>
                <a:cubicBezTo>
                  <a:pt x="970175" y="3971181"/>
                  <a:pt x="-10892" y="3423652"/>
                  <a:pt x="0" y="2193723"/>
                </a:cubicBezTo>
                <a:cubicBezTo>
                  <a:pt x="3454" y="2074541"/>
                  <a:pt x="11273" y="1916940"/>
                  <a:pt x="0" y="181783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25400" cap="sq" cmpd="sng">
            <a:solidFill>
              <a:schemeClr val="tx1"/>
            </a:solidFill>
            <a:prstDash val="dash"/>
            <a:bevel/>
            <a:extLst>
              <a:ext uri="{C807C97D-BFC1-408E-A445-0C87EB9F89A2}">
                <ask:lineSketchStyleProps xmlns:ask="http://schemas.microsoft.com/office/drawing/2018/sketchyshapes" sd="4257562635">
                  <a:prstGeom prst="roundRect">
                    <a:avLst>
                      <a:gd name="adj" fmla="val 4531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Але якщо пароль простий або його знає хтось інший — двері можуть відкрити без дозволу. І тоді хтось може написати щось від твого імені, видалити фото, змінити налаштування або вкрасти акаунт.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3A73E2-193F-B272-2841-A39405F192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07"/>
          <a:stretch>
            <a:fillRect/>
          </a:stretch>
        </p:blipFill>
        <p:spPr>
          <a:xfrm>
            <a:off x="1033670" y="1985816"/>
            <a:ext cx="5524446" cy="487218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401730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2293</Words>
  <Application>Microsoft Office PowerPoint</Application>
  <PresentationFormat>Широкий екран</PresentationFormat>
  <Paragraphs>206</Paragraphs>
  <Slides>50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Comic Sans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Карина Петько</dc:creator>
  <cp:lastModifiedBy>Карина Петько</cp:lastModifiedBy>
  <cp:revision>4</cp:revision>
  <dcterms:created xsi:type="dcterms:W3CDTF">2025-10-14T07:52:03Z</dcterms:created>
  <dcterms:modified xsi:type="dcterms:W3CDTF">2025-10-14T14:10:46Z</dcterms:modified>
</cp:coreProperties>
</file>